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handoutMasterIdLst>
    <p:handoutMasterId r:id="rId13"/>
  </p:handoutMasterIdLst>
  <p:sldIdLst>
    <p:sldId id="256" r:id="rId2"/>
    <p:sldId id="257" r:id="rId3"/>
    <p:sldId id="261" r:id="rId4"/>
    <p:sldId id="258" r:id="rId5"/>
    <p:sldId id="262" r:id="rId6"/>
    <p:sldId id="263" r:id="rId7"/>
    <p:sldId id="264" r:id="rId8"/>
    <p:sldId id="266" r:id="rId9"/>
    <p:sldId id="265" r:id="rId10"/>
    <p:sldId id="267" r:id="rId11"/>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69105"/>
  </p:normalViewPr>
  <p:slideViewPr>
    <p:cSldViewPr snapToGrid="0" snapToObjects="1">
      <p:cViewPr>
        <p:scale>
          <a:sx n="60" d="100"/>
          <a:sy n="60" d="100"/>
        </p:scale>
        <p:origin x="1000" y="2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40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CA47C3-4B11-4640-9BFD-384A4614FDDF}"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GB"/>
        </a:p>
      </dgm:t>
    </dgm:pt>
    <dgm:pt modelId="{EDE4C470-6364-9B47-9DB3-9EADCC0B58A6}">
      <dgm:prSet phldrT="[Text]"/>
      <dgm:spPr/>
      <dgm:t>
        <a:bodyPr/>
        <a:lstStyle/>
        <a:p>
          <a:r>
            <a:rPr lang="en-GB" dirty="0"/>
            <a:t>“Talk to X, she's </a:t>
          </a:r>
          <a:r>
            <a:rPr lang="en-GB"/>
            <a:t>the musical one”</a:t>
          </a:r>
          <a:endParaRPr lang="en-GB" dirty="0"/>
        </a:p>
      </dgm:t>
    </dgm:pt>
    <dgm:pt modelId="{E1E7698B-5DB2-7044-A12A-E7258EFC4AF8}" type="parTrans" cxnId="{5E7E7F35-A8F8-A54F-87C3-1D70CD1F1A26}">
      <dgm:prSet/>
      <dgm:spPr/>
      <dgm:t>
        <a:bodyPr/>
        <a:lstStyle/>
        <a:p>
          <a:endParaRPr lang="en-GB"/>
        </a:p>
      </dgm:t>
    </dgm:pt>
    <dgm:pt modelId="{F27438A8-B399-564B-8DAC-C7A768A4D923}" type="sibTrans" cxnId="{5E7E7F35-A8F8-A54F-87C3-1D70CD1F1A26}">
      <dgm:prSet/>
      <dgm:spPr/>
      <dgm:t>
        <a:bodyPr/>
        <a:lstStyle/>
        <a:p>
          <a:endParaRPr lang="en-GB"/>
        </a:p>
      </dgm:t>
    </dgm:pt>
    <dgm:pt modelId="{E8AC2EF5-BCF4-3447-9EF5-7E92BAAF903C}">
      <dgm:prSet phldrT="[Text]"/>
      <dgm:spPr/>
      <dgm:t>
        <a:bodyPr/>
        <a:lstStyle/>
        <a:p>
          <a:r>
            <a:rPr lang="en-GB" dirty="0"/>
            <a:t>“Our school doesn’t have any music”</a:t>
          </a:r>
        </a:p>
      </dgm:t>
    </dgm:pt>
    <dgm:pt modelId="{CFC9300F-0A8C-B047-9600-00EE61F10307}" type="parTrans" cxnId="{F67B5B94-0F75-DA4B-BF98-807C2C6795F7}">
      <dgm:prSet/>
      <dgm:spPr/>
      <dgm:t>
        <a:bodyPr/>
        <a:lstStyle/>
        <a:p>
          <a:endParaRPr lang="en-GB"/>
        </a:p>
      </dgm:t>
    </dgm:pt>
    <dgm:pt modelId="{6D185CB6-7079-3C43-B649-D4B4D4FFD96F}" type="sibTrans" cxnId="{F67B5B94-0F75-DA4B-BF98-807C2C6795F7}">
      <dgm:prSet/>
      <dgm:spPr/>
      <dgm:t>
        <a:bodyPr/>
        <a:lstStyle/>
        <a:p>
          <a:endParaRPr lang="en-GB"/>
        </a:p>
      </dgm:t>
    </dgm:pt>
    <dgm:pt modelId="{917E9DB2-B8E7-7F41-B2CC-CF69E521166E}">
      <dgm:prSet phldrT="[Text]"/>
      <dgm:spPr/>
      <dgm:t>
        <a:bodyPr/>
        <a:lstStyle/>
        <a:p>
          <a:r>
            <a:rPr lang="en-GB" dirty="0"/>
            <a:t>Low Self-efficacy in Music</a:t>
          </a:r>
        </a:p>
      </dgm:t>
    </dgm:pt>
    <dgm:pt modelId="{BBA0DDE9-C881-9B41-A859-5F42B54DD37E}" type="parTrans" cxnId="{80446C65-6FE9-9944-9B94-CF99A22138A9}">
      <dgm:prSet/>
      <dgm:spPr/>
      <dgm:t>
        <a:bodyPr/>
        <a:lstStyle/>
        <a:p>
          <a:endParaRPr lang="en-GB"/>
        </a:p>
      </dgm:t>
    </dgm:pt>
    <dgm:pt modelId="{A745CA1F-1CF8-2241-82D7-139093DD85D5}" type="sibTrans" cxnId="{80446C65-6FE9-9944-9B94-CF99A22138A9}">
      <dgm:prSet/>
      <dgm:spPr/>
      <dgm:t>
        <a:bodyPr/>
        <a:lstStyle/>
        <a:p>
          <a:endParaRPr lang="en-GB"/>
        </a:p>
      </dgm:t>
    </dgm:pt>
    <dgm:pt modelId="{9A89747C-782A-7744-8648-16223D4AA5C3}">
      <dgm:prSet phldrT="[Text]"/>
      <dgm:spPr/>
      <dgm:t>
        <a:bodyPr/>
        <a:lstStyle/>
        <a:p>
          <a:r>
            <a:rPr lang="en-GB" dirty="0"/>
            <a:t>"You just do anything, they'll love it"</a:t>
          </a:r>
        </a:p>
      </dgm:t>
    </dgm:pt>
    <dgm:pt modelId="{61A3107C-9DE7-4942-A098-5AFA4B57A2DE}" type="parTrans" cxnId="{50A15B3C-F1F9-114C-A000-D454618FD51C}">
      <dgm:prSet/>
      <dgm:spPr/>
      <dgm:t>
        <a:bodyPr/>
        <a:lstStyle/>
        <a:p>
          <a:endParaRPr lang="en-GB"/>
        </a:p>
      </dgm:t>
    </dgm:pt>
    <dgm:pt modelId="{DA07E8B0-7D0D-7E42-9F7F-3F0BD76DD1C8}" type="sibTrans" cxnId="{50A15B3C-F1F9-114C-A000-D454618FD51C}">
      <dgm:prSet/>
      <dgm:spPr/>
      <dgm:t>
        <a:bodyPr/>
        <a:lstStyle/>
        <a:p>
          <a:endParaRPr lang="en-GB"/>
        </a:p>
      </dgm:t>
    </dgm:pt>
    <dgm:pt modelId="{26909499-CCCE-1D49-9FFA-0FD4A4E70263}" type="pres">
      <dgm:prSet presAssocID="{B4CA47C3-4B11-4640-9BFD-384A4614FDDF}" presName="Name0" presStyleCnt="0">
        <dgm:presLayoutVars>
          <dgm:chMax val="4"/>
          <dgm:resizeHandles val="exact"/>
        </dgm:presLayoutVars>
      </dgm:prSet>
      <dgm:spPr/>
    </dgm:pt>
    <dgm:pt modelId="{5100EACD-28C3-E24D-A33A-46A1250EABB4}" type="pres">
      <dgm:prSet presAssocID="{B4CA47C3-4B11-4640-9BFD-384A4614FDDF}" presName="ellipse" presStyleLbl="trBgShp" presStyleIdx="0" presStyleCnt="1"/>
      <dgm:spPr/>
    </dgm:pt>
    <dgm:pt modelId="{30A6049F-EE4E-4B45-9FB0-850350855CD9}" type="pres">
      <dgm:prSet presAssocID="{B4CA47C3-4B11-4640-9BFD-384A4614FDDF}" presName="arrow1" presStyleLbl="fgShp" presStyleIdx="0" presStyleCnt="1"/>
      <dgm:spPr/>
    </dgm:pt>
    <dgm:pt modelId="{4BD1F47F-9370-5646-AA1D-D98F5E0374A2}" type="pres">
      <dgm:prSet presAssocID="{B4CA47C3-4B11-4640-9BFD-384A4614FDDF}" presName="rectangle" presStyleLbl="revTx" presStyleIdx="0" presStyleCnt="1">
        <dgm:presLayoutVars>
          <dgm:bulletEnabled val="1"/>
        </dgm:presLayoutVars>
      </dgm:prSet>
      <dgm:spPr/>
    </dgm:pt>
    <dgm:pt modelId="{A3F1F1B9-D28F-8842-A7B9-EE35F51EDD1F}" type="pres">
      <dgm:prSet presAssocID="{E8AC2EF5-BCF4-3447-9EF5-7E92BAAF903C}" presName="item1" presStyleLbl="node1" presStyleIdx="0" presStyleCnt="3">
        <dgm:presLayoutVars>
          <dgm:bulletEnabled val="1"/>
        </dgm:presLayoutVars>
      </dgm:prSet>
      <dgm:spPr/>
    </dgm:pt>
    <dgm:pt modelId="{DB48E143-FE63-0846-82FF-F81F2DE2D95B}" type="pres">
      <dgm:prSet presAssocID="{9A89747C-782A-7744-8648-16223D4AA5C3}" presName="item2" presStyleLbl="node1" presStyleIdx="1" presStyleCnt="3">
        <dgm:presLayoutVars>
          <dgm:bulletEnabled val="1"/>
        </dgm:presLayoutVars>
      </dgm:prSet>
      <dgm:spPr/>
    </dgm:pt>
    <dgm:pt modelId="{3B54FD49-F722-8746-9A9C-C65B0200F6EB}" type="pres">
      <dgm:prSet presAssocID="{917E9DB2-B8E7-7F41-B2CC-CF69E521166E}" presName="item3" presStyleLbl="node1" presStyleIdx="2" presStyleCnt="3">
        <dgm:presLayoutVars>
          <dgm:bulletEnabled val="1"/>
        </dgm:presLayoutVars>
      </dgm:prSet>
      <dgm:spPr/>
    </dgm:pt>
    <dgm:pt modelId="{1388646A-0210-174B-9BAA-2D6D0870DC3C}" type="pres">
      <dgm:prSet presAssocID="{B4CA47C3-4B11-4640-9BFD-384A4614FDDF}" presName="funnel" presStyleLbl="trAlignAcc1" presStyleIdx="0" presStyleCnt="1"/>
      <dgm:spPr/>
    </dgm:pt>
  </dgm:ptLst>
  <dgm:cxnLst>
    <dgm:cxn modelId="{86A31B01-89C4-0047-8B58-E82503D651D2}" type="presOf" srcId="{B4CA47C3-4B11-4640-9BFD-384A4614FDDF}" destId="{26909499-CCCE-1D49-9FFA-0FD4A4E70263}" srcOrd="0" destOrd="0" presId="urn:microsoft.com/office/officeart/2005/8/layout/funnel1"/>
    <dgm:cxn modelId="{4E833308-EE4D-AD49-8623-A4F9B506250D}" type="presOf" srcId="{E8AC2EF5-BCF4-3447-9EF5-7E92BAAF903C}" destId="{DB48E143-FE63-0846-82FF-F81F2DE2D95B}" srcOrd="0" destOrd="0" presId="urn:microsoft.com/office/officeart/2005/8/layout/funnel1"/>
    <dgm:cxn modelId="{5E7E7F35-A8F8-A54F-87C3-1D70CD1F1A26}" srcId="{B4CA47C3-4B11-4640-9BFD-384A4614FDDF}" destId="{EDE4C470-6364-9B47-9DB3-9EADCC0B58A6}" srcOrd="0" destOrd="0" parTransId="{E1E7698B-5DB2-7044-A12A-E7258EFC4AF8}" sibTransId="{F27438A8-B399-564B-8DAC-C7A768A4D923}"/>
    <dgm:cxn modelId="{50A15B3C-F1F9-114C-A000-D454618FD51C}" srcId="{B4CA47C3-4B11-4640-9BFD-384A4614FDDF}" destId="{9A89747C-782A-7744-8648-16223D4AA5C3}" srcOrd="2" destOrd="0" parTransId="{61A3107C-9DE7-4942-A098-5AFA4B57A2DE}" sibTransId="{DA07E8B0-7D0D-7E42-9F7F-3F0BD76DD1C8}"/>
    <dgm:cxn modelId="{80446C65-6FE9-9944-9B94-CF99A22138A9}" srcId="{B4CA47C3-4B11-4640-9BFD-384A4614FDDF}" destId="{917E9DB2-B8E7-7F41-B2CC-CF69E521166E}" srcOrd="3" destOrd="0" parTransId="{BBA0DDE9-C881-9B41-A859-5F42B54DD37E}" sibTransId="{A745CA1F-1CF8-2241-82D7-139093DD85D5}"/>
    <dgm:cxn modelId="{F67B5B94-0F75-DA4B-BF98-807C2C6795F7}" srcId="{B4CA47C3-4B11-4640-9BFD-384A4614FDDF}" destId="{E8AC2EF5-BCF4-3447-9EF5-7E92BAAF903C}" srcOrd="1" destOrd="0" parTransId="{CFC9300F-0A8C-B047-9600-00EE61F10307}" sibTransId="{6D185CB6-7079-3C43-B649-D4B4D4FFD96F}"/>
    <dgm:cxn modelId="{350A25A2-E244-DC4E-9FE3-09C01B730C74}" type="presOf" srcId="{917E9DB2-B8E7-7F41-B2CC-CF69E521166E}" destId="{4BD1F47F-9370-5646-AA1D-D98F5E0374A2}" srcOrd="0" destOrd="0" presId="urn:microsoft.com/office/officeart/2005/8/layout/funnel1"/>
    <dgm:cxn modelId="{39E048A2-69A2-6E47-8ACB-24095321E673}" type="presOf" srcId="{EDE4C470-6364-9B47-9DB3-9EADCC0B58A6}" destId="{3B54FD49-F722-8746-9A9C-C65B0200F6EB}" srcOrd="0" destOrd="0" presId="urn:microsoft.com/office/officeart/2005/8/layout/funnel1"/>
    <dgm:cxn modelId="{636E1DCE-F5BF-064B-B8EF-184F7435A6EB}" type="presOf" srcId="{9A89747C-782A-7744-8648-16223D4AA5C3}" destId="{A3F1F1B9-D28F-8842-A7B9-EE35F51EDD1F}" srcOrd="0" destOrd="0" presId="urn:microsoft.com/office/officeart/2005/8/layout/funnel1"/>
    <dgm:cxn modelId="{94B8371A-AA63-F940-B31E-43D33F727C92}" type="presParOf" srcId="{26909499-CCCE-1D49-9FFA-0FD4A4E70263}" destId="{5100EACD-28C3-E24D-A33A-46A1250EABB4}" srcOrd="0" destOrd="0" presId="urn:microsoft.com/office/officeart/2005/8/layout/funnel1"/>
    <dgm:cxn modelId="{CD01C9A5-3DE4-9441-A9B0-82664683885A}" type="presParOf" srcId="{26909499-CCCE-1D49-9FFA-0FD4A4E70263}" destId="{30A6049F-EE4E-4B45-9FB0-850350855CD9}" srcOrd="1" destOrd="0" presId="urn:microsoft.com/office/officeart/2005/8/layout/funnel1"/>
    <dgm:cxn modelId="{1EF8525C-D0E4-4942-8FDF-4C1AE1293582}" type="presParOf" srcId="{26909499-CCCE-1D49-9FFA-0FD4A4E70263}" destId="{4BD1F47F-9370-5646-AA1D-D98F5E0374A2}" srcOrd="2" destOrd="0" presId="urn:microsoft.com/office/officeart/2005/8/layout/funnel1"/>
    <dgm:cxn modelId="{D157E416-79AB-D540-BC46-49E6F0745188}" type="presParOf" srcId="{26909499-CCCE-1D49-9FFA-0FD4A4E70263}" destId="{A3F1F1B9-D28F-8842-A7B9-EE35F51EDD1F}" srcOrd="3" destOrd="0" presId="urn:microsoft.com/office/officeart/2005/8/layout/funnel1"/>
    <dgm:cxn modelId="{C7BC365E-1895-3C48-878F-82F4A1A42873}" type="presParOf" srcId="{26909499-CCCE-1D49-9FFA-0FD4A4E70263}" destId="{DB48E143-FE63-0846-82FF-F81F2DE2D95B}" srcOrd="4" destOrd="0" presId="urn:microsoft.com/office/officeart/2005/8/layout/funnel1"/>
    <dgm:cxn modelId="{461818D6-6E00-E047-90D8-912B7E532845}" type="presParOf" srcId="{26909499-CCCE-1D49-9FFA-0FD4A4E70263}" destId="{3B54FD49-F722-8746-9A9C-C65B0200F6EB}" srcOrd="5" destOrd="0" presId="urn:microsoft.com/office/officeart/2005/8/layout/funnel1"/>
    <dgm:cxn modelId="{A0A43AA9-5500-DC46-8CD4-8A6AF8C870A7}" type="presParOf" srcId="{26909499-CCCE-1D49-9FFA-0FD4A4E70263}" destId="{1388646A-0210-174B-9BAA-2D6D0870DC3C}"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424FB2-6C93-4C8E-926A-00FE209C5C5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4E1263-3CEF-499F-83E1-CE1A238D0D5A}">
      <dgm:prSet/>
      <dgm:spPr/>
      <dgm:t>
        <a:bodyPr/>
        <a:lstStyle/>
        <a:p>
          <a:pPr>
            <a:lnSpc>
              <a:spcPct val="100000"/>
            </a:lnSpc>
          </a:pPr>
          <a:r>
            <a:rPr lang="en-AU" dirty="0"/>
            <a:t>82% of surveyed AUS pre-service teachers believed they lacked personal musical experiences, and considered it a barrier to teaching music in their future classrooms (Russell-Bowie, 2009). </a:t>
          </a:r>
          <a:endParaRPr lang="en-US" dirty="0"/>
        </a:p>
      </dgm:t>
    </dgm:pt>
    <dgm:pt modelId="{F2D79749-29C9-483E-AE8B-73E52A6D6490}" type="parTrans" cxnId="{EEC99DA0-BF7F-4F59-8E4E-49AEA29B6D4C}">
      <dgm:prSet/>
      <dgm:spPr/>
      <dgm:t>
        <a:bodyPr/>
        <a:lstStyle/>
        <a:p>
          <a:endParaRPr lang="en-US"/>
        </a:p>
      </dgm:t>
    </dgm:pt>
    <dgm:pt modelId="{D58BB759-A136-411A-A2A5-933D7E0762A9}" type="sibTrans" cxnId="{EEC99DA0-BF7F-4F59-8E4E-49AEA29B6D4C}">
      <dgm:prSet/>
      <dgm:spPr/>
      <dgm:t>
        <a:bodyPr/>
        <a:lstStyle/>
        <a:p>
          <a:endParaRPr lang="en-US"/>
        </a:p>
      </dgm:t>
    </dgm:pt>
    <dgm:pt modelId="{E81A0992-3AB3-41BC-80F5-88D4A17F326C}">
      <dgm:prSet/>
      <dgm:spPr/>
      <dgm:t>
        <a:bodyPr/>
        <a:lstStyle/>
        <a:p>
          <a:pPr>
            <a:lnSpc>
              <a:spcPct val="100000"/>
            </a:lnSpc>
          </a:pPr>
          <a:r>
            <a:rPr lang="en-AU" dirty="0"/>
            <a:t>37% AUS primary teachers teaching music regularly (de Vries, 2017)</a:t>
          </a:r>
          <a:endParaRPr lang="en-US" dirty="0"/>
        </a:p>
      </dgm:t>
    </dgm:pt>
    <dgm:pt modelId="{8ED80702-CA45-49A3-A543-42D8EA7E225F}" type="parTrans" cxnId="{E4320CF1-CE3D-4687-A846-2E05CAE9D282}">
      <dgm:prSet/>
      <dgm:spPr/>
      <dgm:t>
        <a:bodyPr/>
        <a:lstStyle/>
        <a:p>
          <a:endParaRPr lang="en-US"/>
        </a:p>
      </dgm:t>
    </dgm:pt>
    <dgm:pt modelId="{06A9BD8A-57E7-45CB-BDAD-9B12B7875B5C}" type="sibTrans" cxnId="{E4320CF1-CE3D-4687-A846-2E05CAE9D282}">
      <dgm:prSet/>
      <dgm:spPr/>
      <dgm:t>
        <a:bodyPr/>
        <a:lstStyle/>
        <a:p>
          <a:endParaRPr lang="en-US"/>
        </a:p>
      </dgm:t>
    </dgm:pt>
    <dgm:pt modelId="{0796BD32-17B3-46A4-9444-1EB1D69A0A70}">
      <dgm:prSet/>
      <dgm:spPr/>
      <dgm:t>
        <a:bodyPr/>
        <a:lstStyle/>
        <a:p>
          <a:pPr>
            <a:lnSpc>
              <a:spcPct val="100000"/>
            </a:lnSpc>
          </a:pPr>
          <a:r>
            <a:rPr lang="en-AU" dirty="0"/>
            <a:t>Less musically confident teachers compounds challenges to teaching music in AUS primary schools</a:t>
          </a:r>
          <a:endParaRPr lang="en-US" dirty="0"/>
        </a:p>
      </dgm:t>
    </dgm:pt>
    <dgm:pt modelId="{73D10770-8D2D-4C6B-A0EB-E9F6D5AD1A57}" type="sibTrans" cxnId="{8A0A0134-FE6E-4DF1-9C18-530D3CB29943}">
      <dgm:prSet/>
      <dgm:spPr/>
      <dgm:t>
        <a:bodyPr/>
        <a:lstStyle/>
        <a:p>
          <a:endParaRPr lang="en-US"/>
        </a:p>
      </dgm:t>
    </dgm:pt>
    <dgm:pt modelId="{F5ACDD92-D431-4A59-9CA7-A77520C68DED}" type="parTrans" cxnId="{8A0A0134-FE6E-4DF1-9C18-530D3CB29943}">
      <dgm:prSet/>
      <dgm:spPr/>
      <dgm:t>
        <a:bodyPr/>
        <a:lstStyle/>
        <a:p>
          <a:endParaRPr lang="en-US"/>
        </a:p>
      </dgm:t>
    </dgm:pt>
    <dgm:pt modelId="{F395BA24-4C37-4534-9227-07230F7A50F0}">
      <dgm:prSet/>
      <dgm:spPr/>
      <dgm:t>
        <a:bodyPr/>
        <a:lstStyle/>
        <a:p>
          <a:pPr>
            <a:lnSpc>
              <a:spcPct val="100000"/>
            </a:lnSpc>
          </a:pPr>
          <a:r>
            <a:rPr lang="en-AU" dirty="0"/>
            <a:t>Professional Development run by professional artists or by specialist teachers are not effective: “someone like us” (Snook &amp; Buck, 2014, p. 22)</a:t>
          </a:r>
          <a:endParaRPr lang="en-US" dirty="0"/>
        </a:p>
      </dgm:t>
    </dgm:pt>
    <dgm:pt modelId="{E5CC8E30-6E71-48D2-BB1E-FD33AB3A9AE8}" type="sibTrans" cxnId="{1B82F2F1-C958-4C8E-9B7A-4438F2CCBF6C}">
      <dgm:prSet/>
      <dgm:spPr/>
      <dgm:t>
        <a:bodyPr/>
        <a:lstStyle/>
        <a:p>
          <a:endParaRPr lang="en-US"/>
        </a:p>
      </dgm:t>
    </dgm:pt>
    <dgm:pt modelId="{84BD47E7-A681-476F-9893-1C03B3503C4B}" type="parTrans" cxnId="{1B82F2F1-C958-4C8E-9B7A-4438F2CCBF6C}">
      <dgm:prSet/>
      <dgm:spPr/>
      <dgm:t>
        <a:bodyPr/>
        <a:lstStyle/>
        <a:p>
          <a:endParaRPr lang="en-US"/>
        </a:p>
      </dgm:t>
    </dgm:pt>
    <dgm:pt modelId="{A69304BE-D840-4F63-9E7E-2AC21815AE79}" type="pres">
      <dgm:prSet presAssocID="{28424FB2-6C93-4C8E-926A-00FE209C5C58}" presName="root" presStyleCnt="0">
        <dgm:presLayoutVars>
          <dgm:dir/>
          <dgm:resizeHandles val="exact"/>
        </dgm:presLayoutVars>
      </dgm:prSet>
      <dgm:spPr/>
    </dgm:pt>
    <dgm:pt modelId="{8EDED254-33D8-444D-8B18-261E69FE8873}" type="pres">
      <dgm:prSet presAssocID="{294E1263-3CEF-499F-83E1-CE1A238D0D5A}" presName="compNode" presStyleCnt="0"/>
      <dgm:spPr/>
    </dgm:pt>
    <dgm:pt modelId="{43ABF563-DE1A-4424-881E-CF6EAC447760}" type="pres">
      <dgm:prSet presAssocID="{294E1263-3CEF-499F-83E1-CE1A238D0D5A}" presName="bgRect" presStyleLbl="bgShp" presStyleIdx="0" presStyleCnt="4" custLinFactNeighborX="-55" custLinFactNeighborY="-5098"/>
      <dgm:spPr/>
    </dgm:pt>
    <dgm:pt modelId="{015B59A6-C7B6-409E-A1B7-07AD34CA7FA5}" type="pres">
      <dgm:prSet presAssocID="{294E1263-3CEF-499F-83E1-CE1A238D0D5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ic Notes"/>
        </a:ext>
      </dgm:extLst>
    </dgm:pt>
    <dgm:pt modelId="{D30AB86E-B810-4686-9EB2-F9CCD37A1EF5}" type="pres">
      <dgm:prSet presAssocID="{294E1263-3CEF-499F-83E1-CE1A238D0D5A}" presName="spaceRect" presStyleCnt="0"/>
      <dgm:spPr/>
    </dgm:pt>
    <dgm:pt modelId="{C20B5C71-DE01-4707-B99E-688E57669C6F}" type="pres">
      <dgm:prSet presAssocID="{294E1263-3CEF-499F-83E1-CE1A238D0D5A}" presName="parTx" presStyleLbl="revTx" presStyleIdx="0" presStyleCnt="4">
        <dgm:presLayoutVars>
          <dgm:chMax val="0"/>
          <dgm:chPref val="0"/>
        </dgm:presLayoutVars>
      </dgm:prSet>
      <dgm:spPr/>
    </dgm:pt>
    <dgm:pt modelId="{4F38600C-3A02-4808-9057-73774C88DB8D}" type="pres">
      <dgm:prSet presAssocID="{D58BB759-A136-411A-A2A5-933D7E0762A9}" presName="sibTrans" presStyleCnt="0"/>
      <dgm:spPr/>
    </dgm:pt>
    <dgm:pt modelId="{E7A60991-9F7E-4562-9AE1-4C098EAE5A14}" type="pres">
      <dgm:prSet presAssocID="{E81A0992-3AB3-41BC-80F5-88D4A17F326C}" presName="compNode" presStyleCnt="0"/>
      <dgm:spPr/>
    </dgm:pt>
    <dgm:pt modelId="{89323AE3-30F1-4B17-8B0C-A9ADA36721C9}" type="pres">
      <dgm:prSet presAssocID="{E81A0992-3AB3-41BC-80F5-88D4A17F326C}" presName="bgRect" presStyleLbl="bgShp" presStyleIdx="1" presStyleCnt="4"/>
      <dgm:spPr/>
    </dgm:pt>
    <dgm:pt modelId="{D21B306D-319D-4BC4-9F8C-0614B720168E}" type="pres">
      <dgm:prSet presAssocID="{E81A0992-3AB3-41BC-80F5-88D4A17F326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sic"/>
        </a:ext>
      </dgm:extLst>
    </dgm:pt>
    <dgm:pt modelId="{DC7EFFB5-B70F-4610-A512-1A79686D9BE5}" type="pres">
      <dgm:prSet presAssocID="{E81A0992-3AB3-41BC-80F5-88D4A17F326C}" presName="spaceRect" presStyleCnt="0"/>
      <dgm:spPr/>
    </dgm:pt>
    <dgm:pt modelId="{BF5C7C2C-144B-4DB0-A3C7-129B1BF0BD42}" type="pres">
      <dgm:prSet presAssocID="{E81A0992-3AB3-41BC-80F5-88D4A17F326C}" presName="parTx" presStyleLbl="revTx" presStyleIdx="1" presStyleCnt="4">
        <dgm:presLayoutVars>
          <dgm:chMax val="0"/>
          <dgm:chPref val="0"/>
        </dgm:presLayoutVars>
      </dgm:prSet>
      <dgm:spPr/>
    </dgm:pt>
    <dgm:pt modelId="{A7A3D7D5-8E4C-4989-B5D5-8C7CB22CAB0E}" type="pres">
      <dgm:prSet presAssocID="{06A9BD8A-57E7-45CB-BDAD-9B12B7875B5C}" presName="sibTrans" presStyleCnt="0"/>
      <dgm:spPr/>
    </dgm:pt>
    <dgm:pt modelId="{99CA78F8-C5CA-4816-B2E8-391C27D2ED50}" type="pres">
      <dgm:prSet presAssocID="{0796BD32-17B3-46A4-9444-1EB1D69A0A70}" presName="compNode" presStyleCnt="0"/>
      <dgm:spPr/>
    </dgm:pt>
    <dgm:pt modelId="{71BD16AC-E5FE-4DB2-BBDD-1252DD229378}" type="pres">
      <dgm:prSet presAssocID="{0796BD32-17B3-46A4-9444-1EB1D69A0A70}" presName="bgRect" presStyleLbl="bgShp" presStyleIdx="2" presStyleCnt="4"/>
      <dgm:spPr/>
    </dgm:pt>
    <dgm:pt modelId="{3BEDE0AC-8B02-4689-B781-1E080E402E1A}" type="pres">
      <dgm:prSet presAssocID="{0796BD32-17B3-46A4-9444-1EB1D69A0A7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eble clef"/>
        </a:ext>
      </dgm:extLst>
    </dgm:pt>
    <dgm:pt modelId="{C9F28EDA-BCF8-43E9-B7B0-F3D0B0AD50CA}" type="pres">
      <dgm:prSet presAssocID="{0796BD32-17B3-46A4-9444-1EB1D69A0A70}" presName="spaceRect" presStyleCnt="0"/>
      <dgm:spPr/>
    </dgm:pt>
    <dgm:pt modelId="{C9373B28-248A-4271-AEA4-D5FEC14F4170}" type="pres">
      <dgm:prSet presAssocID="{0796BD32-17B3-46A4-9444-1EB1D69A0A70}" presName="parTx" presStyleLbl="revTx" presStyleIdx="2" presStyleCnt="4">
        <dgm:presLayoutVars>
          <dgm:chMax val="0"/>
          <dgm:chPref val="0"/>
        </dgm:presLayoutVars>
      </dgm:prSet>
      <dgm:spPr/>
    </dgm:pt>
    <dgm:pt modelId="{0C1BD659-D6DB-9C42-90AC-F8578573C03F}" type="pres">
      <dgm:prSet presAssocID="{73D10770-8D2D-4C6B-A0EB-E9F6D5AD1A57}" presName="sibTrans" presStyleCnt="0"/>
      <dgm:spPr/>
    </dgm:pt>
    <dgm:pt modelId="{10AB9DFD-F1FC-4CF9-BE2C-BDA4F8E7F8D4}" type="pres">
      <dgm:prSet presAssocID="{F395BA24-4C37-4534-9227-07230F7A50F0}" presName="compNode" presStyleCnt="0"/>
      <dgm:spPr/>
    </dgm:pt>
    <dgm:pt modelId="{C620193C-2E3D-47A0-B9BD-255728A5F526}" type="pres">
      <dgm:prSet presAssocID="{F395BA24-4C37-4534-9227-07230F7A50F0}" presName="bgRect" presStyleLbl="bgShp" presStyleIdx="3" presStyleCnt="4"/>
      <dgm:spPr/>
    </dgm:pt>
    <dgm:pt modelId="{DA9D205D-CC1F-45F9-8D90-6E36DA020BAC}" type="pres">
      <dgm:prSet presAssocID="{F395BA24-4C37-4534-9227-07230F7A50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ptain"/>
        </a:ext>
      </dgm:extLst>
    </dgm:pt>
    <dgm:pt modelId="{E5C3FBED-CAD2-44A8-AD85-96F3C9689C89}" type="pres">
      <dgm:prSet presAssocID="{F395BA24-4C37-4534-9227-07230F7A50F0}" presName="spaceRect" presStyleCnt="0"/>
      <dgm:spPr/>
    </dgm:pt>
    <dgm:pt modelId="{B3611806-1E03-4FD8-BE93-64523227ED7D}" type="pres">
      <dgm:prSet presAssocID="{F395BA24-4C37-4534-9227-07230F7A50F0}" presName="parTx" presStyleLbl="revTx" presStyleIdx="3" presStyleCnt="4">
        <dgm:presLayoutVars>
          <dgm:chMax val="0"/>
          <dgm:chPref val="0"/>
        </dgm:presLayoutVars>
      </dgm:prSet>
      <dgm:spPr/>
    </dgm:pt>
  </dgm:ptLst>
  <dgm:cxnLst>
    <dgm:cxn modelId="{84608028-9CF3-45D9-B276-118CE063975F}" type="presOf" srcId="{28424FB2-6C93-4C8E-926A-00FE209C5C58}" destId="{A69304BE-D840-4F63-9E7E-2AC21815AE79}" srcOrd="0" destOrd="0" presId="urn:microsoft.com/office/officeart/2018/2/layout/IconVerticalSolidList"/>
    <dgm:cxn modelId="{8A0A0134-FE6E-4DF1-9C18-530D3CB29943}" srcId="{28424FB2-6C93-4C8E-926A-00FE209C5C58}" destId="{0796BD32-17B3-46A4-9444-1EB1D69A0A70}" srcOrd="2" destOrd="0" parTransId="{F5ACDD92-D431-4A59-9CA7-A77520C68DED}" sibTransId="{73D10770-8D2D-4C6B-A0EB-E9F6D5AD1A57}"/>
    <dgm:cxn modelId="{AB437E36-A7DB-E34B-BC1E-6502EADAD76E}" type="presOf" srcId="{E81A0992-3AB3-41BC-80F5-88D4A17F326C}" destId="{BF5C7C2C-144B-4DB0-A3C7-129B1BF0BD42}" srcOrd="0" destOrd="0" presId="urn:microsoft.com/office/officeart/2018/2/layout/IconVerticalSolidList"/>
    <dgm:cxn modelId="{38C8E54F-3AE2-1A45-B0D0-0EF023B3F91E}" type="presOf" srcId="{0796BD32-17B3-46A4-9444-1EB1D69A0A70}" destId="{C9373B28-248A-4271-AEA4-D5FEC14F4170}" srcOrd="0" destOrd="0" presId="urn:microsoft.com/office/officeart/2018/2/layout/IconVerticalSolidList"/>
    <dgm:cxn modelId="{EEC99DA0-BF7F-4F59-8E4E-49AEA29B6D4C}" srcId="{28424FB2-6C93-4C8E-926A-00FE209C5C58}" destId="{294E1263-3CEF-499F-83E1-CE1A238D0D5A}" srcOrd="0" destOrd="0" parTransId="{F2D79749-29C9-483E-AE8B-73E52A6D6490}" sibTransId="{D58BB759-A136-411A-A2A5-933D7E0762A9}"/>
    <dgm:cxn modelId="{15C2D9A2-B4FB-EB4C-8079-4170E7E7C0D3}" type="presOf" srcId="{294E1263-3CEF-499F-83E1-CE1A238D0D5A}" destId="{C20B5C71-DE01-4707-B99E-688E57669C6F}" srcOrd="0" destOrd="0" presId="urn:microsoft.com/office/officeart/2018/2/layout/IconVerticalSolidList"/>
    <dgm:cxn modelId="{ED34CCC1-57CE-144A-A614-6F819C943EB3}" type="presOf" srcId="{F395BA24-4C37-4534-9227-07230F7A50F0}" destId="{B3611806-1E03-4FD8-BE93-64523227ED7D}" srcOrd="0" destOrd="0" presId="urn:microsoft.com/office/officeart/2018/2/layout/IconVerticalSolidList"/>
    <dgm:cxn modelId="{E4320CF1-CE3D-4687-A846-2E05CAE9D282}" srcId="{28424FB2-6C93-4C8E-926A-00FE209C5C58}" destId="{E81A0992-3AB3-41BC-80F5-88D4A17F326C}" srcOrd="1" destOrd="0" parTransId="{8ED80702-CA45-49A3-A543-42D8EA7E225F}" sibTransId="{06A9BD8A-57E7-45CB-BDAD-9B12B7875B5C}"/>
    <dgm:cxn modelId="{1B82F2F1-C958-4C8E-9B7A-4438F2CCBF6C}" srcId="{28424FB2-6C93-4C8E-926A-00FE209C5C58}" destId="{F395BA24-4C37-4534-9227-07230F7A50F0}" srcOrd="3" destOrd="0" parTransId="{84BD47E7-A681-476F-9893-1C03B3503C4B}" sibTransId="{E5CC8E30-6E71-48D2-BB1E-FD33AB3A9AE8}"/>
    <dgm:cxn modelId="{12D01196-D970-9A4F-A7C7-CBA6D3D4849C}" type="presParOf" srcId="{A69304BE-D840-4F63-9E7E-2AC21815AE79}" destId="{8EDED254-33D8-444D-8B18-261E69FE8873}" srcOrd="0" destOrd="0" presId="urn:microsoft.com/office/officeart/2018/2/layout/IconVerticalSolidList"/>
    <dgm:cxn modelId="{E6E361A4-66EC-D74F-B453-CF4A9B9FAA21}" type="presParOf" srcId="{8EDED254-33D8-444D-8B18-261E69FE8873}" destId="{43ABF563-DE1A-4424-881E-CF6EAC447760}" srcOrd="0" destOrd="0" presId="urn:microsoft.com/office/officeart/2018/2/layout/IconVerticalSolidList"/>
    <dgm:cxn modelId="{0EC1D6DE-FFD7-8D46-B10E-5C00CCD109A9}" type="presParOf" srcId="{8EDED254-33D8-444D-8B18-261E69FE8873}" destId="{015B59A6-C7B6-409E-A1B7-07AD34CA7FA5}" srcOrd="1" destOrd="0" presId="urn:microsoft.com/office/officeart/2018/2/layout/IconVerticalSolidList"/>
    <dgm:cxn modelId="{3F498179-BEF2-D44B-80DF-13889ED46716}" type="presParOf" srcId="{8EDED254-33D8-444D-8B18-261E69FE8873}" destId="{D30AB86E-B810-4686-9EB2-F9CCD37A1EF5}" srcOrd="2" destOrd="0" presId="urn:microsoft.com/office/officeart/2018/2/layout/IconVerticalSolidList"/>
    <dgm:cxn modelId="{C7F8920E-CABA-8240-BB52-DBC792FB7F35}" type="presParOf" srcId="{8EDED254-33D8-444D-8B18-261E69FE8873}" destId="{C20B5C71-DE01-4707-B99E-688E57669C6F}" srcOrd="3" destOrd="0" presId="urn:microsoft.com/office/officeart/2018/2/layout/IconVerticalSolidList"/>
    <dgm:cxn modelId="{920FA204-0477-E842-88EA-836758A88430}" type="presParOf" srcId="{A69304BE-D840-4F63-9E7E-2AC21815AE79}" destId="{4F38600C-3A02-4808-9057-73774C88DB8D}" srcOrd="1" destOrd="0" presId="urn:microsoft.com/office/officeart/2018/2/layout/IconVerticalSolidList"/>
    <dgm:cxn modelId="{F5CDFA82-74A0-C140-ACE1-610961E7392C}" type="presParOf" srcId="{A69304BE-D840-4F63-9E7E-2AC21815AE79}" destId="{E7A60991-9F7E-4562-9AE1-4C098EAE5A14}" srcOrd="2" destOrd="0" presId="urn:microsoft.com/office/officeart/2018/2/layout/IconVerticalSolidList"/>
    <dgm:cxn modelId="{A79A4D0C-ED6D-AC42-894E-B7E35D34CFED}" type="presParOf" srcId="{E7A60991-9F7E-4562-9AE1-4C098EAE5A14}" destId="{89323AE3-30F1-4B17-8B0C-A9ADA36721C9}" srcOrd="0" destOrd="0" presId="urn:microsoft.com/office/officeart/2018/2/layout/IconVerticalSolidList"/>
    <dgm:cxn modelId="{6ED539D2-15C4-4941-9E41-7F9CA8F52F6E}" type="presParOf" srcId="{E7A60991-9F7E-4562-9AE1-4C098EAE5A14}" destId="{D21B306D-319D-4BC4-9F8C-0614B720168E}" srcOrd="1" destOrd="0" presId="urn:microsoft.com/office/officeart/2018/2/layout/IconVerticalSolidList"/>
    <dgm:cxn modelId="{141D8845-598E-E64C-8793-02433E8B3EB0}" type="presParOf" srcId="{E7A60991-9F7E-4562-9AE1-4C098EAE5A14}" destId="{DC7EFFB5-B70F-4610-A512-1A79686D9BE5}" srcOrd="2" destOrd="0" presId="urn:microsoft.com/office/officeart/2018/2/layout/IconVerticalSolidList"/>
    <dgm:cxn modelId="{0551E92F-DC46-8647-8EA2-9411A02D1E63}" type="presParOf" srcId="{E7A60991-9F7E-4562-9AE1-4C098EAE5A14}" destId="{BF5C7C2C-144B-4DB0-A3C7-129B1BF0BD42}" srcOrd="3" destOrd="0" presId="urn:microsoft.com/office/officeart/2018/2/layout/IconVerticalSolidList"/>
    <dgm:cxn modelId="{3D277EE8-F204-9743-A1D5-524C97C19163}" type="presParOf" srcId="{A69304BE-D840-4F63-9E7E-2AC21815AE79}" destId="{A7A3D7D5-8E4C-4989-B5D5-8C7CB22CAB0E}" srcOrd="3" destOrd="0" presId="urn:microsoft.com/office/officeart/2018/2/layout/IconVerticalSolidList"/>
    <dgm:cxn modelId="{C15492D4-9663-AF4B-93E1-FFB98FF07751}" type="presParOf" srcId="{A69304BE-D840-4F63-9E7E-2AC21815AE79}" destId="{99CA78F8-C5CA-4816-B2E8-391C27D2ED50}" srcOrd="4" destOrd="0" presId="urn:microsoft.com/office/officeart/2018/2/layout/IconVerticalSolidList"/>
    <dgm:cxn modelId="{908744E5-9072-D74A-9850-02FB46BD67F7}" type="presParOf" srcId="{99CA78F8-C5CA-4816-B2E8-391C27D2ED50}" destId="{71BD16AC-E5FE-4DB2-BBDD-1252DD229378}" srcOrd="0" destOrd="0" presId="urn:microsoft.com/office/officeart/2018/2/layout/IconVerticalSolidList"/>
    <dgm:cxn modelId="{FB515F59-CCD4-5140-93CC-3B01934E8E8C}" type="presParOf" srcId="{99CA78F8-C5CA-4816-B2E8-391C27D2ED50}" destId="{3BEDE0AC-8B02-4689-B781-1E080E402E1A}" srcOrd="1" destOrd="0" presId="urn:microsoft.com/office/officeart/2018/2/layout/IconVerticalSolidList"/>
    <dgm:cxn modelId="{E989D90B-C8B7-7A49-A7E1-6982D63AC193}" type="presParOf" srcId="{99CA78F8-C5CA-4816-B2E8-391C27D2ED50}" destId="{C9F28EDA-BCF8-43E9-B7B0-F3D0B0AD50CA}" srcOrd="2" destOrd="0" presId="urn:microsoft.com/office/officeart/2018/2/layout/IconVerticalSolidList"/>
    <dgm:cxn modelId="{FA0E0E5D-5648-214E-AD50-DD61AC0E1890}" type="presParOf" srcId="{99CA78F8-C5CA-4816-B2E8-391C27D2ED50}" destId="{C9373B28-248A-4271-AEA4-D5FEC14F4170}" srcOrd="3" destOrd="0" presId="urn:microsoft.com/office/officeart/2018/2/layout/IconVerticalSolidList"/>
    <dgm:cxn modelId="{925429B4-F914-CA41-9140-1274875F2CB5}" type="presParOf" srcId="{A69304BE-D840-4F63-9E7E-2AC21815AE79}" destId="{0C1BD659-D6DB-9C42-90AC-F8578573C03F}" srcOrd="5" destOrd="0" presId="urn:microsoft.com/office/officeart/2018/2/layout/IconVerticalSolidList"/>
    <dgm:cxn modelId="{21E722F5-3A28-2F4C-891E-546D61BD48BB}" type="presParOf" srcId="{A69304BE-D840-4F63-9E7E-2AC21815AE79}" destId="{10AB9DFD-F1FC-4CF9-BE2C-BDA4F8E7F8D4}" srcOrd="6" destOrd="0" presId="urn:microsoft.com/office/officeart/2018/2/layout/IconVerticalSolidList"/>
    <dgm:cxn modelId="{E0752F51-9200-3849-80D3-8B4D163C7DCF}" type="presParOf" srcId="{10AB9DFD-F1FC-4CF9-BE2C-BDA4F8E7F8D4}" destId="{C620193C-2E3D-47A0-B9BD-255728A5F526}" srcOrd="0" destOrd="0" presId="urn:microsoft.com/office/officeart/2018/2/layout/IconVerticalSolidList"/>
    <dgm:cxn modelId="{704F9F99-C7A5-5544-9E78-865AB84C9578}" type="presParOf" srcId="{10AB9DFD-F1FC-4CF9-BE2C-BDA4F8E7F8D4}" destId="{DA9D205D-CC1F-45F9-8D90-6E36DA020BAC}" srcOrd="1" destOrd="0" presId="urn:microsoft.com/office/officeart/2018/2/layout/IconVerticalSolidList"/>
    <dgm:cxn modelId="{E192595A-4F61-6C4B-8B18-A0759C5B01CB}" type="presParOf" srcId="{10AB9DFD-F1FC-4CF9-BE2C-BDA4F8E7F8D4}" destId="{E5C3FBED-CAD2-44A8-AD85-96F3C9689C89}" srcOrd="2" destOrd="0" presId="urn:microsoft.com/office/officeart/2018/2/layout/IconVerticalSolidList"/>
    <dgm:cxn modelId="{87F89310-9044-A845-81F0-75161AC5B463}" type="presParOf" srcId="{10AB9DFD-F1FC-4CF9-BE2C-BDA4F8E7F8D4}" destId="{B3611806-1E03-4FD8-BE93-64523227ED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92F334-97B9-C140-8D43-2F2C88413896}" type="doc">
      <dgm:prSet loTypeId="urn:microsoft.com/office/officeart/2005/8/layout/chevron1" loCatId="" qsTypeId="urn:microsoft.com/office/officeart/2005/8/quickstyle/simple1" qsCatId="simple" csTypeId="urn:microsoft.com/office/officeart/2005/8/colors/accent6_2" csCatId="accent6" phldr="1"/>
      <dgm:spPr/>
    </dgm:pt>
    <dgm:pt modelId="{0886FD38-11A6-FE4C-9964-497FCDF291E7}">
      <dgm:prSet phldrT="[Text]"/>
      <dgm:spPr/>
      <dgm:t>
        <a:bodyPr/>
        <a:lstStyle/>
        <a:p>
          <a:r>
            <a:rPr lang="en-GB" dirty="0"/>
            <a:t>Introduction to song</a:t>
          </a:r>
        </a:p>
      </dgm:t>
    </dgm:pt>
    <dgm:pt modelId="{3256E2A6-16DF-8947-AB7E-63E1C312ED8C}" type="parTrans" cxnId="{597F975E-0BC3-EF47-A20F-50736F09116F}">
      <dgm:prSet/>
      <dgm:spPr/>
      <dgm:t>
        <a:bodyPr/>
        <a:lstStyle/>
        <a:p>
          <a:endParaRPr lang="en-GB"/>
        </a:p>
      </dgm:t>
    </dgm:pt>
    <dgm:pt modelId="{A89F5722-2A22-3944-9FA4-9C470A06E535}" type="sibTrans" cxnId="{597F975E-0BC3-EF47-A20F-50736F09116F}">
      <dgm:prSet/>
      <dgm:spPr/>
      <dgm:t>
        <a:bodyPr/>
        <a:lstStyle/>
        <a:p>
          <a:endParaRPr lang="en-GB"/>
        </a:p>
      </dgm:t>
    </dgm:pt>
    <dgm:pt modelId="{C540B4EA-F554-BB46-A90F-57995E2579D4}">
      <dgm:prSet phldrT="[Text]"/>
      <dgm:spPr/>
      <dgm:t>
        <a:bodyPr/>
        <a:lstStyle/>
        <a:p>
          <a:r>
            <a:rPr lang="en-GB" dirty="0"/>
            <a:t>Learn the lyrics</a:t>
          </a:r>
        </a:p>
      </dgm:t>
    </dgm:pt>
    <dgm:pt modelId="{C11BEF98-02BB-3A4B-A8A2-2DFFED202112}" type="parTrans" cxnId="{BDBA804A-1DCF-9D4D-A833-FBC14E0E6C4B}">
      <dgm:prSet/>
      <dgm:spPr/>
      <dgm:t>
        <a:bodyPr/>
        <a:lstStyle/>
        <a:p>
          <a:endParaRPr lang="en-GB"/>
        </a:p>
      </dgm:t>
    </dgm:pt>
    <dgm:pt modelId="{3E1A1F5D-A5CA-3D44-B81C-BDF364D9187E}" type="sibTrans" cxnId="{BDBA804A-1DCF-9D4D-A833-FBC14E0E6C4B}">
      <dgm:prSet/>
      <dgm:spPr/>
      <dgm:t>
        <a:bodyPr/>
        <a:lstStyle/>
        <a:p>
          <a:endParaRPr lang="en-GB"/>
        </a:p>
      </dgm:t>
    </dgm:pt>
    <dgm:pt modelId="{7E57FEF7-306D-E240-B93D-6CBD63F82797}">
      <dgm:prSet phldrT="[Text]"/>
      <dgm:spPr/>
      <dgm:t>
        <a:bodyPr/>
        <a:lstStyle/>
        <a:p>
          <a:r>
            <a:rPr lang="en-GB" dirty="0"/>
            <a:t>Add the melody</a:t>
          </a:r>
        </a:p>
      </dgm:t>
    </dgm:pt>
    <dgm:pt modelId="{750E1C26-DBBE-ED49-B30D-73A13DC642D1}" type="parTrans" cxnId="{693AA972-8BDF-7941-B17D-4311559135B7}">
      <dgm:prSet/>
      <dgm:spPr/>
      <dgm:t>
        <a:bodyPr/>
        <a:lstStyle/>
        <a:p>
          <a:endParaRPr lang="en-GB"/>
        </a:p>
      </dgm:t>
    </dgm:pt>
    <dgm:pt modelId="{D59E43E9-3AE2-3D4D-804D-F74A143BF850}" type="sibTrans" cxnId="{693AA972-8BDF-7941-B17D-4311559135B7}">
      <dgm:prSet/>
      <dgm:spPr/>
      <dgm:t>
        <a:bodyPr/>
        <a:lstStyle/>
        <a:p>
          <a:endParaRPr lang="en-GB"/>
        </a:p>
      </dgm:t>
    </dgm:pt>
    <dgm:pt modelId="{E7EA0CE4-39B4-494F-8033-F5B187375804}">
      <dgm:prSet/>
      <dgm:spPr/>
      <dgm:t>
        <a:bodyPr/>
        <a:lstStyle/>
        <a:p>
          <a:r>
            <a:rPr lang="en-GB" dirty="0"/>
            <a:t>Sing along with the melody</a:t>
          </a:r>
        </a:p>
      </dgm:t>
    </dgm:pt>
    <dgm:pt modelId="{8B842C10-C667-B44B-9997-B7AF819B6360}" type="parTrans" cxnId="{DB64C720-9B97-4C42-940C-9FC078547B24}">
      <dgm:prSet/>
      <dgm:spPr/>
      <dgm:t>
        <a:bodyPr/>
        <a:lstStyle/>
        <a:p>
          <a:endParaRPr lang="en-GB"/>
        </a:p>
      </dgm:t>
    </dgm:pt>
    <dgm:pt modelId="{C558641E-7152-D949-BE3B-32FC5B849075}" type="sibTrans" cxnId="{DB64C720-9B97-4C42-940C-9FC078547B24}">
      <dgm:prSet/>
      <dgm:spPr/>
      <dgm:t>
        <a:bodyPr/>
        <a:lstStyle/>
        <a:p>
          <a:endParaRPr lang="en-GB"/>
        </a:p>
      </dgm:t>
    </dgm:pt>
    <dgm:pt modelId="{6D6E01D0-D970-2845-A0C4-D19255A167ED}" type="pres">
      <dgm:prSet presAssocID="{A392F334-97B9-C140-8D43-2F2C88413896}" presName="Name0" presStyleCnt="0">
        <dgm:presLayoutVars>
          <dgm:dir/>
          <dgm:animLvl val="lvl"/>
          <dgm:resizeHandles val="exact"/>
        </dgm:presLayoutVars>
      </dgm:prSet>
      <dgm:spPr/>
    </dgm:pt>
    <dgm:pt modelId="{DCCB56AB-6630-5B40-98AE-98D9C980399D}" type="pres">
      <dgm:prSet presAssocID="{0886FD38-11A6-FE4C-9964-497FCDF291E7}" presName="parTxOnly" presStyleLbl="node1" presStyleIdx="0" presStyleCnt="4">
        <dgm:presLayoutVars>
          <dgm:chMax val="0"/>
          <dgm:chPref val="0"/>
          <dgm:bulletEnabled val="1"/>
        </dgm:presLayoutVars>
      </dgm:prSet>
      <dgm:spPr/>
    </dgm:pt>
    <dgm:pt modelId="{5AE3C594-61EA-9647-B8DD-8B12835FD8F1}" type="pres">
      <dgm:prSet presAssocID="{A89F5722-2A22-3944-9FA4-9C470A06E535}" presName="parTxOnlySpace" presStyleCnt="0"/>
      <dgm:spPr/>
    </dgm:pt>
    <dgm:pt modelId="{D61FD932-29EB-4B4A-90BB-837358982610}" type="pres">
      <dgm:prSet presAssocID="{C540B4EA-F554-BB46-A90F-57995E2579D4}" presName="parTxOnly" presStyleLbl="node1" presStyleIdx="1" presStyleCnt="4">
        <dgm:presLayoutVars>
          <dgm:chMax val="0"/>
          <dgm:chPref val="0"/>
          <dgm:bulletEnabled val="1"/>
        </dgm:presLayoutVars>
      </dgm:prSet>
      <dgm:spPr/>
    </dgm:pt>
    <dgm:pt modelId="{DA114C75-22BF-3648-9FD8-DF5B769B9965}" type="pres">
      <dgm:prSet presAssocID="{3E1A1F5D-A5CA-3D44-B81C-BDF364D9187E}" presName="parTxOnlySpace" presStyleCnt="0"/>
      <dgm:spPr/>
    </dgm:pt>
    <dgm:pt modelId="{08ADA1DF-1444-164D-9BFB-985B93E045D4}" type="pres">
      <dgm:prSet presAssocID="{7E57FEF7-306D-E240-B93D-6CBD63F82797}" presName="parTxOnly" presStyleLbl="node1" presStyleIdx="2" presStyleCnt="4">
        <dgm:presLayoutVars>
          <dgm:chMax val="0"/>
          <dgm:chPref val="0"/>
          <dgm:bulletEnabled val="1"/>
        </dgm:presLayoutVars>
      </dgm:prSet>
      <dgm:spPr/>
    </dgm:pt>
    <dgm:pt modelId="{8F77C940-0BF6-3349-88A9-3C2F69802466}" type="pres">
      <dgm:prSet presAssocID="{D59E43E9-3AE2-3D4D-804D-F74A143BF850}" presName="parTxOnlySpace" presStyleCnt="0"/>
      <dgm:spPr/>
    </dgm:pt>
    <dgm:pt modelId="{673D9340-FEC8-8746-AC69-A2B6C2BC9A05}" type="pres">
      <dgm:prSet presAssocID="{E7EA0CE4-39B4-494F-8033-F5B187375804}" presName="parTxOnly" presStyleLbl="node1" presStyleIdx="3" presStyleCnt="4">
        <dgm:presLayoutVars>
          <dgm:chMax val="0"/>
          <dgm:chPref val="0"/>
          <dgm:bulletEnabled val="1"/>
        </dgm:presLayoutVars>
      </dgm:prSet>
      <dgm:spPr/>
    </dgm:pt>
  </dgm:ptLst>
  <dgm:cxnLst>
    <dgm:cxn modelId="{C044C608-3445-2449-B442-77A27F3D89BC}" type="presOf" srcId="{A392F334-97B9-C140-8D43-2F2C88413896}" destId="{6D6E01D0-D970-2845-A0C4-D19255A167ED}" srcOrd="0" destOrd="0" presId="urn:microsoft.com/office/officeart/2005/8/layout/chevron1"/>
    <dgm:cxn modelId="{DB64C720-9B97-4C42-940C-9FC078547B24}" srcId="{A392F334-97B9-C140-8D43-2F2C88413896}" destId="{E7EA0CE4-39B4-494F-8033-F5B187375804}" srcOrd="3" destOrd="0" parTransId="{8B842C10-C667-B44B-9997-B7AF819B6360}" sibTransId="{C558641E-7152-D949-BE3B-32FC5B849075}"/>
    <dgm:cxn modelId="{8067E53F-9ADC-ED4C-95E4-4C7F29C1C5F4}" type="presOf" srcId="{C540B4EA-F554-BB46-A90F-57995E2579D4}" destId="{D61FD932-29EB-4B4A-90BB-837358982610}" srcOrd="0" destOrd="0" presId="urn:microsoft.com/office/officeart/2005/8/layout/chevron1"/>
    <dgm:cxn modelId="{BDBA804A-1DCF-9D4D-A833-FBC14E0E6C4B}" srcId="{A392F334-97B9-C140-8D43-2F2C88413896}" destId="{C540B4EA-F554-BB46-A90F-57995E2579D4}" srcOrd="1" destOrd="0" parTransId="{C11BEF98-02BB-3A4B-A8A2-2DFFED202112}" sibTransId="{3E1A1F5D-A5CA-3D44-B81C-BDF364D9187E}"/>
    <dgm:cxn modelId="{597F975E-0BC3-EF47-A20F-50736F09116F}" srcId="{A392F334-97B9-C140-8D43-2F2C88413896}" destId="{0886FD38-11A6-FE4C-9964-497FCDF291E7}" srcOrd="0" destOrd="0" parTransId="{3256E2A6-16DF-8947-AB7E-63E1C312ED8C}" sibTransId="{A89F5722-2A22-3944-9FA4-9C470A06E535}"/>
    <dgm:cxn modelId="{3B60A367-6DE4-734E-9144-6AE92F727F19}" type="presOf" srcId="{7E57FEF7-306D-E240-B93D-6CBD63F82797}" destId="{08ADA1DF-1444-164D-9BFB-985B93E045D4}" srcOrd="0" destOrd="0" presId="urn:microsoft.com/office/officeart/2005/8/layout/chevron1"/>
    <dgm:cxn modelId="{693AA972-8BDF-7941-B17D-4311559135B7}" srcId="{A392F334-97B9-C140-8D43-2F2C88413896}" destId="{7E57FEF7-306D-E240-B93D-6CBD63F82797}" srcOrd="2" destOrd="0" parTransId="{750E1C26-DBBE-ED49-B30D-73A13DC642D1}" sibTransId="{D59E43E9-3AE2-3D4D-804D-F74A143BF850}"/>
    <dgm:cxn modelId="{E15E2B91-3B4B-8B45-89DA-B8EA1009A65E}" type="presOf" srcId="{0886FD38-11A6-FE4C-9964-497FCDF291E7}" destId="{DCCB56AB-6630-5B40-98AE-98D9C980399D}" srcOrd="0" destOrd="0" presId="urn:microsoft.com/office/officeart/2005/8/layout/chevron1"/>
    <dgm:cxn modelId="{7A5063AD-EBCB-EA46-9929-8D3ED8CD784E}" type="presOf" srcId="{E7EA0CE4-39B4-494F-8033-F5B187375804}" destId="{673D9340-FEC8-8746-AC69-A2B6C2BC9A05}" srcOrd="0" destOrd="0" presId="urn:microsoft.com/office/officeart/2005/8/layout/chevron1"/>
    <dgm:cxn modelId="{3B855FAD-2405-DA41-8DDF-ADFC9FC57A72}" type="presParOf" srcId="{6D6E01D0-D970-2845-A0C4-D19255A167ED}" destId="{DCCB56AB-6630-5B40-98AE-98D9C980399D}" srcOrd="0" destOrd="0" presId="urn:microsoft.com/office/officeart/2005/8/layout/chevron1"/>
    <dgm:cxn modelId="{B5CA2E5D-D501-A74F-B70C-0F970B8C83E6}" type="presParOf" srcId="{6D6E01D0-D970-2845-A0C4-D19255A167ED}" destId="{5AE3C594-61EA-9647-B8DD-8B12835FD8F1}" srcOrd="1" destOrd="0" presId="urn:microsoft.com/office/officeart/2005/8/layout/chevron1"/>
    <dgm:cxn modelId="{A670CA0B-C16C-F243-89B0-0028B47A22F8}" type="presParOf" srcId="{6D6E01D0-D970-2845-A0C4-D19255A167ED}" destId="{D61FD932-29EB-4B4A-90BB-837358982610}" srcOrd="2" destOrd="0" presId="urn:microsoft.com/office/officeart/2005/8/layout/chevron1"/>
    <dgm:cxn modelId="{635F3844-9EB2-BC4F-947E-2F7F5CACCF76}" type="presParOf" srcId="{6D6E01D0-D970-2845-A0C4-D19255A167ED}" destId="{DA114C75-22BF-3648-9FD8-DF5B769B9965}" srcOrd="3" destOrd="0" presId="urn:microsoft.com/office/officeart/2005/8/layout/chevron1"/>
    <dgm:cxn modelId="{332A105E-4305-774D-900C-DFB7314CDEB8}" type="presParOf" srcId="{6D6E01D0-D970-2845-A0C4-D19255A167ED}" destId="{08ADA1DF-1444-164D-9BFB-985B93E045D4}" srcOrd="4" destOrd="0" presId="urn:microsoft.com/office/officeart/2005/8/layout/chevron1"/>
    <dgm:cxn modelId="{06E83B8E-7133-6F4D-89DC-7E57475D4DBA}" type="presParOf" srcId="{6D6E01D0-D970-2845-A0C4-D19255A167ED}" destId="{8F77C940-0BF6-3349-88A9-3C2F69802466}" srcOrd="5" destOrd="0" presId="urn:microsoft.com/office/officeart/2005/8/layout/chevron1"/>
    <dgm:cxn modelId="{7CA7A60C-7146-2E4C-AE65-FCE8BDF442C4}" type="presParOf" srcId="{6D6E01D0-D970-2845-A0C4-D19255A167ED}" destId="{673D9340-FEC8-8746-AC69-A2B6C2BC9A05}"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92F334-97B9-C140-8D43-2F2C88413896}" type="doc">
      <dgm:prSet loTypeId="urn:microsoft.com/office/officeart/2005/8/layout/chevron1" loCatId="" qsTypeId="urn:microsoft.com/office/officeart/2005/8/quickstyle/simple1" qsCatId="simple" csTypeId="urn:microsoft.com/office/officeart/2005/8/colors/accent1_2" csCatId="accent1" phldr="1"/>
      <dgm:spPr/>
    </dgm:pt>
    <dgm:pt modelId="{0886FD38-11A6-FE4C-9964-497FCDF291E7}">
      <dgm:prSet phldrT="[Text]"/>
      <dgm:spPr/>
      <dgm:t>
        <a:bodyPr/>
        <a:lstStyle/>
        <a:p>
          <a:r>
            <a:rPr lang="en-GB" dirty="0"/>
            <a:t>Round in 4 parts</a:t>
          </a:r>
        </a:p>
      </dgm:t>
    </dgm:pt>
    <dgm:pt modelId="{3256E2A6-16DF-8947-AB7E-63E1C312ED8C}" type="parTrans" cxnId="{597F975E-0BC3-EF47-A20F-50736F09116F}">
      <dgm:prSet/>
      <dgm:spPr/>
      <dgm:t>
        <a:bodyPr/>
        <a:lstStyle/>
        <a:p>
          <a:endParaRPr lang="en-GB"/>
        </a:p>
      </dgm:t>
    </dgm:pt>
    <dgm:pt modelId="{A89F5722-2A22-3944-9FA4-9C470A06E535}" type="sibTrans" cxnId="{597F975E-0BC3-EF47-A20F-50736F09116F}">
      <dgm:prSet/>
      <dgm:spPr/>
      <dgm:t>
        <a:bodyPr/>
        <a:lstStyle/>
        <a:p>
          <a:endParaRPr lang="en-GB"/>
        </a:p>
      </dgm:t>
    </dgm:pt>
    <dgm:pt modelId="{C540B4EA-F554-BB46-A90F-57995E2579D4}">
      <dgm:prSet phldrT="[Text]"/>
      <dgm:spPr/>
      <dgm:t>
        <a:bodyPr/>
        <a:lstStyle/>
        <a:p>
          <a:r>
            <a:rPr lang="en-GB" dirty="0"/>
            <a:t>Lyrics C&amp;R (unpitched)</a:t>
          </a:r>
        </a:p>
      </dgm:t>
    </dgm:pt>
    <dgm:pt modelId="{C11BEF98-02BB-3A4B-A8A2-2DFFED202112}" type="parTrans" cxnId="{BDBA804A-1DCF-9D4D-A833-FBC14E0E6C4B}">
      <dgm:prSet/>
      <dgm:spPr/>
      <dgm:t>
        <a:bodyPr/>
        <a:lstStyle/>
        <a:p>
          <a:endParaRPr lang="en-GB"/>
        </a:p>
      </dgm:t>
    </dgm:pt>
    <dgm:pt modelId="{3E1A1F5D-A5CA-3D44-B81C-BDF364D9187E}" type="sibTrans" cxnId="{BDBA804A-1DCF-9D4D-A833-FBC14E0E6C4B}">
      <dgm:prSet/>
      <dgm:spPr/>
      <dgm:t>
        <a:bodyPr/>
        <a:lstStyle/>
        <a:p>
          <a:endParaRPr lang="en-GB"/>
        </a:p>
      </dgm:t>
    </dgm:pt>
    <dgm:pt modelId="{7E57FEF7-306D-E240-B93D-6CBD63F82797}">
      <dgm:prSet phldrT="[Text]"/>
      <dgm:spPr/>
      <dgm:t>
        <a:bodyPr/>
        <a:lstStyle/>
        <a:p>
          <a:r>
            <a:rPr lang="en-GB" dirty="0"/>
            <a:t>Pitched C&amp;R</a:t>
          </a:r>
        </a:p>
      </dgm:t>
    </dgm:pt>
    <dgm:pt modelId="{750E1C26-DBBE-ED49-B30D-73A13DC642D1}" type="parTrans" cxnId="{693AA972-8BDF-7941-B17D-4311559135B7}">
      <dgm:prSet/>
      <dgm:spPr/>
      <dgm:t>
        <a:bodyPr/>
        <a:lstStyle/>
        <a:p>
          <a:endParaRPr lang="en-GB"/>
        </a:p>
      </dgm:t>
    </dgm:pt>
    <dgm:pt modelId="{D59E43E9-3AE2-3D4D-804D-F74A143BF850}" type="sibTrans" cxnId="{693AA972-8BDF-7941-B17D-4311559135B7}">
      <dgm:prSet/>
      <dgm:spPr/>
      <dgm:t>
        <a:bodyPr/>
        <a:lstStyle/>
        <a:p>
          <a:endParaRPr lang="en-GB"/>
        </a:p>
      </dgm:t>
    </dgm:pt>
    <dgm:pt modelId="{E7EA0CE4-39B4-494F-8033-F5B187375804}">
      <dgm:prSet/>
      <dgm:spPr/>
      <dgm:t>
        <a:bodyPr/>
        <a:lstStyle/>
        <a:p>
          <a:r>
            <a:rPr lang="en-GB" dirty="0"/>
            <a:t>Whole melody: 1 part + hummed 2nd entry</a:t>
          </a:r>
        </a:p>
      </dgm:t>
    </dgm:pt>
    <dgm:pt modelId="{8B842C10-C667-B44B-9997-B7AF819B6360}" type="parTrans" cxnId="{DB64C720-9B97-4C42-940C-9FC078547B24}">
      <dgm:prSet/>
      <dgm:spPr/>
      <dgm:t>
        <a:bodyPr/>
        <a:lstStyle/>
        <a:p>
          <a:endParaRPr lang="en-GB"/>
        </a:p>
      </dgm:t>
    </dgm:pt>
    <dgm:pt modelId="{C558641E-7152-D949-BE3B-32FC5B849075}" type="sibTrans" cxnId="{DB64C720-9B97-4C42-940C-9FC078547B24}">
      <dgm:prSet/>
      <dgm:spPr/>
      <dgm:t>
        <a:bodyPr/>
        <a:lstStyle/>
        <a:p>
          <a:endParaRPr lang="en-GB"/>
        </a:p>
      </dgm:t>
    </dgm:pt>
    <dgm:pt modelId="{6D6E01D0-D970-2845-A0C4-D19255A167ED}" type="pres">
      <dgm:prSet presAssocID="{A392F334-97B9-C140-8D43-2F2C88413896}" presName="Name0" presStyleCnt="0">
        <dgm:presLayoutVars>
          <dgm:dir/>
          <dgm:animLvl val="lvl"/>
          <dgm:resizeHandles val="exact"/>
        </dgm:presLayoutVars>
      </dgm:prSet>
      <dgm:spPr/>
    </dgm:pt>
    <dgm:pt modelId="{DCCB56AB-6630-5B40-98AE-98D9C980399D}" type="pres">
      <dgm:prSet presAssocID="{0886FD38-11A6-FE4C-9964-497FCDF291E7}" presName="parTxOnly" presStyleLbl="node1" presStyleIdx="0" presStyleCnt="4">
        <dgm:presLayoutVars>
          <dgm:chMax val="0"/>
          <dgm:chPref val="0"/>
          <dgm:bulletEnabled val="1"/>
        </dgm:presLayoutVars>
      </dgm:prSet>
      <dgm:spPr/>
    </dgm:pt>
    <dgm:pt modelId="{5AE3C594-61EA-9647-B8DD-8B12835FD8F1}" type="pres">
      <dgm:prSet presAssocID="{A89F5722-2A22-3944-9FA4-9C470A06E535}" presName="parTxOnlySpace" presStyleCnt="0"/>
      <dgm:spPr/>
    </dgm:pt>
    <dgm:pt modelId="{D61FD932-29EB-4B4A-90BB-837358982610}" type="pres">
      <dgm:prSet presAssocID="{C540B4EA-F554-BB46-A90F-57995E2579D4}" presName="parTxOnly" presStyleLbl="node1" presStyleIdx="1" presStyleCnt="4">
        <dgm:presLayoutVars>
          <dgm:chMax val="0"/>
          <dgm:chPref val="0"/>
          <dgm:bulletEnabled val="1"/>
        </dgm:presLayoutVars>
      </dgm:prSet>
      <dgm:spPr/>
    </dgm:pt>
    <dgm:pt modelId="{DA114C75-22BF-3648-9FD8-DF5B769B9965}" type="pres">
      <dgm:prSet presAssocID="{3E1A1F5D-A5CA-3D44-B81C-BDF364D9187E}" presName="parTxOnlySpace" presStyleCnt="0"/>
      <dgm:spPr/>
    </dgm:pt>
    <dgm:pt modelId="{08ADA1DF-1444-164D-9BFB-985B93E045D4}" type="pres">
      <dgm:prSet presAssocID="{7E57FEF7-306D-E240-B93D-6CBD63F82797}" presName="parTxOnly" presStyleLbl="node1" presStyleIdx="2" presStyleCnt="4">
        <dgm:presLayoutVars>
          <dgm:chMax val="0"/>
          <dgm:chPref val="0"/>
          <dgm:bulletEnabled val="1"/>
        </dgm:presLayoutVars>
      </dgm:prSet>
      <dgm:spPr/>
    </dgm:pt>
    <dgm:pt modelId="{8F77C940-0BF6-3349-88A9-3C2F69802466}" type="pres">
      <dgm:prSet presAssocID="{D59E43E9-3AE2-3D4D-804D-F74A143BF850}" presName="parTxOnlySpace" presStyleCnt="0"/>
      <dgm:spPr/>
    </dgm:pt>
    <dgm:pt modelId="{673D9340-FEC8-8746-AC69-A2B6C2BC9A05}" type="pres">
      <dgm:prSet presAssocID="{E7EA0CE4-39B4-494F-8033-F5B187375804}" presName="parTxOnly" presStyleLbl="node1" presStyleIdx="3" presStyleCnt="4">
        <dgm:presLayoutVars>
          <dgm:chMax val="0"/>
          <dgm:chPref val="0"/>
          <dgm:bulletEnabled val="1"/>
        </dgm:presLayoutVars>
      </dgm:prSet>
      <dgm:spPr/>
    </dgm:pt>
  </dgm:ptLst>
  <dgm:cxnLst>
    <dgm:cxn modelId="{C044C608-3445-2449-B442-77A27F3D89BC}" type="presOf" srcId="{A392F334-97B9-C140-8D43-2F2C88413896}" destId="{6D6E01D0-D970-2845-A0C4-D19255A167ED}" srcOrd="0" destOrd="0" presId="urn:microsoft.com/office/officeart/2005/8/layout/chevron1"/>
    <dgm:cxn modelId="{DB64C720-9B97-4C42-940C-9FC078547B24}" srcId="{A392F334-97B9-C140-8D43-2F2C88413896}" destId="{E7EA0CE4-39B4-494F-8033-F5B187375804}" srcOrd="3" destOrd="0" parTransId="{8B842C10-C667-B44B-9997-B7AF819B6360}" sibTransId="{C558641E-7152-D949-BE3B-32FC5B849075}"/>
    <dgm:cxn modelId="{8067E53F-9ADC-ED4C-95E4-4C7F29C1C5F4}" type="presOf" srcId="{C540B4EA-F554-BB46-A90F-57995E2579D4}" destId="{D61FD932-29EB-4B4A-90BB-837358982610}" srcOrd="0" destOrd="0" presId="urn:microsoft.com/office/officeart/2005/8/layout/chevron1"/>
    <dgm:cxn modelId="{BDBA804A-1DCF-9D4D-A833-FBC14E0E6C4B}" srcId="{A392F334-97B9-C140-8D43-2F2C88413896}" destId="{C540B4EA-F554-BB46-A90F-57995E2579D4}" srcOrd="1" destOrd="0" parTransId="{C11BEF98-02BB-3A4B-A8A2-2DFFED202112}" sibTransId="{3E1A1F5D-A5CA-3D44-B81C-BDF364D9187E}"/>
    <dgm:cxn modelId="{597F975E-0BC3-EF47-A20F-50736F09116F}" srcId="{A392F334-97B9-C140-8D43-2F2C88413896}" destId="{0886FD38-11A6-FE4C-9964-497FCDF291E7}" srcOrd="0" destOrd="0" parTransId="{3256E2A6-16DF-8947-AB7E-63E1C312ED8C}" sibTransId="{A89F5722-2A22-3944-9FA4-9C470A06E535}"/>
    <dgm:cxn modelId="{3B60A367-6DE4-734E-9144-6AE92F727F19}" type="presOf" srcId="{7E57FEF7-306D-E240-B93D-6CBD63F82797}" destId="{08ADA1DF-1444-164D-9BFB-985B93E045D4}" srcOrd="0" destOrd="0" presId="urn:microsoft.com/office/officeart/2005/8/layout/chevron1"/>
    <dgm:cxn modelId="{693AA972-8BDF-7941-B17D-4311559135B7}" srcId="{A392F334-97B9-C140-8D43-2F2C88413896}" destId="{7E57FEF7-306D-E240-B93D-6CBD63F82797}" srcOrd="2" destOrd="0" parTransId="{750E1C26-DBBE-ED49-B30D-73A13DC642D1}" sibTransId="{D59E43E9-3AE2-3D4D-804D-F74A143BF850}"/>
    <dgm:cxn modelId="{E15E2B91-3B4B-8B45-89DA-B8EA1009A65E}" type="presOf" srcId="{0886FD38-11A6-FE4C-9964-497FCDF291E7}" destId="{DCCB56AB-6630-5B40-98AE-98D9C980399D}" srcOrd="0" destOrd="0" presId="urn:microsoft.com/office/officeart/2005/8/layout/chevron1"/>
    <dgm:cxn modelId="{7A5063AD-EBCB-EA46-9929-8D3ED8CD784E}" type="presOf" srcId="{E7EA0CE4-39B4-494F-8033-F5B187375804}" destId="{673D9340-FEC8-8746-AC69-A2B6C2BC9A05}" srcOrd="0" destOrd="0" presId="urn:microsoft.com/office/officeart/2005/8/layout/chevron1"/>
    <dgm:cxn modelId="{3B855FAD-2405-DA41-8DDF-ADFC9FC57A72}" type="presParOf" srcId="{6D6E01D0-D970-2845-A0C4-D19255A167ED}" destId="{DCCB56AB-6630-5B40-98AE-98D9C980399D}" srcOrd="0" destOrd="0" presId="urn:microsoft.com/office/officeart/2005/8/layout/chevron1"/>
    <dgm:cxn modelId="{B5CA2E5D-D501-A74F-B70C-0F970B8C83E6}" type="presParOf" srcId="{6D6E01D0-D970-2845-A0C4-D19255A167ED}" destId="{5AE3C594-61EA-9647-B8DD-8B12835FD8F1}" srcOrd="1" destOrd="0" presId="urn:microsoft.com/office/officeart/2005/8/layout/chevron1"/>
    <dgm:cxn modelId="{A670CA0B-C16C-F243-89B0-0028B47A22F8}" type="presParOf" srcId="{6D6E01D0-D970-2845-A0C4-D19255A167ED}" destId="{D61FD932-29EB-4B4A-90BB-837358982610}" srcOrd="2" destOrd="0" presId="urn:microsoft.com/office/officeart/2005/8/layout/chevron1"/>
    <dgm:cxn modelId="{635F3844-9EB2-BC4F-947E-2F7F5CACCF76}" type="presParOf" srcId="{6D6E01D0-D970-2845-A0C4-D19255A167ED}" destId="{DA114C75-22BF-3648-9FD8-DF5B769B9965}" srcOrd="3" destOrd="0" presId="urn:microsoft.com/office/officeart/2005/8/layout/chevron1"/>
    <dgm:cxn modelId="{332A105E-4305-774D-900C-DFB7314CDEB8}" type="presParOf" srcId="{6D6E01D0-D970-2845-A0C4-D19255A167ED}" destId="{08ADA1DF-1444-164D-9BFB-985B93E045D4}" srcOrd="4" destOrd="0" presId="urn:microsoft.com/office/officeart/2005/8/layout/chevron1"/>
    <dgm:cxn modelId="{06E83B8E-7133-6F4D-89DC-7E57475D4DBA}" type="presParOf" srcId="{6D6E01D0-D970-2845-A0C4-D19255A167ED}" destId="{8F77C940-0BF6-3349-88A9-3C2F69802466}" srcOrd="5" destOrd="0" presId="urn:microsoft.com/office/officeart/2005/8/layout/chevron1"/>
    <dgm:cxn modelId="{7CA7A60C-7146-2E4C-AE65-FCE8BDF442C4}" type="presParOf" srcId="{6D6E01D0-D970-2845-A0C4-D19255A167ED}" destId="{673D9340-FEC8-8746-AC69-A2B6C2BC9A05}"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92F334-97B9-C140-8D43-2F2C88413896}" type="doc">
      <dgm:prSet loTypeId="urn:microsoft.com/office/officeart/2005/8/layout/chevron1" loCatId="" qsTypeId="urn:microsoft.com/office/officeart/2005/8/quickstyle/simple1" qsCatId="simple" csTypeId="urn:microsoft.com/office/officeart/2005/8/colors/accent3_2" csCatId="accent3" phldr="1"/>
      <dgm:spPr/>
    </dgm:pt>
    <dgm:pt modelId="{0886FD38-11A6-FE4C-9964-497FCDF291E7}">
      <dgm:prSet phldrT="[Text]"/>
      <dgm:spPr/>
      <dgm:t>
        <a:bodyPr/>
        <a:lstStyle/>
        <a:p>
          <a:r>
            <a:rPr lang="en-GB" dirty="0"/>
            <a:t>Revise melody, try to sing with another entry</a:t>
          </a:r>
        </a:p>
      </dgm:t>
    </dgm:pt>
    <dgm:pt modelId="{3256E2A6-16DF-8947-AB7E-63E1C312ED8C}" type="parTrans" cxnId="{597F975E-0BC3-EF47-A20F-50736F09116F}">
      <dgm:prSet/>
      <dgm:spPr/>
      <dgm:t>
        <a:bodyPr/>
        <a:lstStyle/>
        <a:p>
          <a:endParaRPr lang="en-GB"/>
        </a:p>
      </dgm:t>
    </dgm:pt>
    <dgm:pt modelId="{A89F5722-2A22-3944-9FA4-9C470A06E535}" type="sibTrans" cxnId="{597F975E-0BC3-EF47-A20F-50736F09116F}">
      <dgm:prSet/>
      <dgm:spPr/>
      <dgm:t>
        <a:bodyPr/>
        <a:lstStyle/>
        <a:p>
          <a:endParaRPr lang="en-GB"/>
        </a:p>
      </dgm:t>
    </dgm:pt>
    <dgm:pt modelId="{C540B4EA-F554-BB46-A90F-57995E2579D4}">
      <dgm:prSet phldrT="[Text]"/>
      <dgm:spPr/>
      <dgm:t>
        <a:bodyPr/>
        <a:lstStyle/>
        <a:p>
          <a:r>
            <a:rPr lang="en-GB" dirty="0"/>
            <a:t>Sing phrases unassisted</a:t>
          </a:r>
        </a:p>
      </dgm:t>
    </dgm:pt>
    <dgm:pt modelId="{C11BEF98-02BB-3A4B-A8A2-2DFFED202112}" type="parTrans" cxnId="{BDBA804A-1DCF-9D4D-A833-FBC14E0E6C4B}">
      <dgm:prSet/>
      <dgm:spPr/>
      <dgm:t>
        <a:bodyPr/>
        <a:lstStyle/>
        <a:p>
          <a:endParaRPr lang="en-GB"/>
        </a:p>
      </dgm:t>
    </dgm:pt>
    <dgm:pt modelId="{3E1A1F5D-A5CA-3D44-B81C-BDF364D9187E}" type="sibTrans" cxnId="{BDBA804A-1DCF-9D4D-A833-FBC14E0E6C4B}">
      <dgm:prSet/>
      <dgm:spPr/>
      <dgm:t>
        <a:bodyPr/>
        <a:lstStyle/>
        <a:p>
          <a:endParaRPr lang="en-GB"/>
        </a:p>
      </dgm:t>
    </dgm:pt>
    <dgm:pt modelId="{7E57FEF7-306D-E240-B93D-6CBD63F82797}">
      <dgm:prSet phldrT="[Text]"/>
      <dgm:spPr/>
      <dgm:t>
        <a:bodyPr/>
        <a:lstStyle/>
        <a:p>
          <a:r>
            <a:rPr lang="en-GB" dirty="0"/>
            <a:t>Revise</a:t>
          </a:r>
        </a:p>
      </dgm:t>
    </dgm:pt>
    <dgm:pt modelId="{750E1C26-DBBE-ED49-B30D-73A13DC642D1}" type="parTrans" cxnId="{693AA972-8BDF-7941-B17D-4311559135B7}">
      <dgm:prSet/>
      <dgm:spPr/>
      <dgm:t>
        <a:bodyPr/>
        <a:lstStyle/>
        <a:p>
          <a:endParaRPr lang="en-GB"/>
        </a:p>
      </dgm:t>
    </dgm:pt>
    <dgm:pt modelId="{D59E43E9-3AE2-3D4D-804D-F74A143BF850}" type="sibTrans" cxnId="{693AA972-8BDF-7941-B17D-4311559135B7}">
      <dgm:prSet/>
      <dgm:spPr/>
      <dgm:t>
        <a:bodyPr/>
        <a:lstStyle/>
        <a:p>
          <a:endParaRPr lang="en-GB"/>
        </a:p>
      </dgm:t>
    </dgm:pt>
    <dgm:pt modelId="{E7EA0CE4-39B4-494F-8033-F5B187375804}">
      <dgm:prSet/>
      <dgm:spPr/>
      <dgm:t>
        <a:bodyPr/>
        <a:lstStyle/>
        <a:p>
          <a:r>
            <a:rPr lang="en-GB" dirty="0"/>
            <a:t>Sing with hummed 2</a:t>
          </a:r>
          <a:r>
            <a:rPr lang="en-GB" baseline="30000" dirty="0"/>
            <a:t>nd</a:t>
          </a:r>
          <a:r>
            <a:rPr lang="en-GB" dirty="0"/>
            <a:t> entry or attempt own entry</a:t>
          </a:r>
        </a:p>
      </dgm:t>
    </dgm:pt>
    <dgm:pt modelId="{8B842C10-C667-B44B-9997-B7AF819B6360}" type="parTrans" cxnId="{DB64C720-9B97-4C42-940C-9FC078547B24}">
      <dgm:prSet/>
      <dgm:spPr/>
      <dgm:t>
        <a:bodyPr/>
        <a:lstStyle/>
        <a:p>
          <a:endParaRPr lang="en-GB"/>
        </a:p>
      </dgm:t>
    </dgm:pt>
    <dgm:pt modelId="{C558641E-7152-D949-BE3B-32FC5B849075}" type="sibTrans" cxnId="{DB64C720-9B97-4C42-940C-9FC078547B24}">
      <dgm:prSet/>
      <dgm:spPr/>
      <dgm:t>
        <a:bodyPr/>
        <a:lstStyle/>
        <a:p>
          <a:endParaRPr lang="en-GB"/>
        </a:p>
      </dgm:t>
    </dgm:pt>
    <dgm:pt modelId="{6D6E01D0-D970-2845-A0C4-D19255A167ED}" type="pres">
      <dgm:prSet presAssocID="{A392F334-97B9-C140-8D43-2F2C88413896}" presName="Name0" presStyleCnt="0">
        <dgm:presLayoutVars>
          <dgm:dir/>
          <dgm:animLvl val="lvl"/>
          <dgm:resizeHandles val="exact"/>
        </dgm:presLayoutVars>
      </dgm:prSet>
      <dgm:spPr/>
    </dgm:pt>
    <dgm:pt modelId="{DCCB56AB-6630-5B40-98AE-98D9C980399D}" type="pres">
      <dgm:prSet presAssocID="{0886FD38-11A6-FE4C-9964-497FCDF291E7}" presName="parTxOnly" presStyleLbl="node1" presStyleIdx="0" presStyleCnt="4">
        <dgm:presLayoutVars>
          <dgm:chMax val="0"/>
          <dgm:chPref val="0"/>
          <dgm:bulletEnabled val="1"/>
        </dgm:presLayoutVars>
      </dgm:prSet>
      <dgm:spPr/>
    </dgm:pt>
    <dgm:pt modelId="{5AE3C594-61EA-9647-B8DD-8B12835FD8F1}" type="pres">
      <dgm:prSet presAssocID="{A89F5722-2A22-3944-9FA4-9C470A06E535}" presName="parTxOnlySpace" presStyleCnt="0"/>
      <dgm:spPr/>
    </dgm:pt>
    <dgm:pt modelId="{D61FD932-29EB-4B4A-90BB-837358982610}" type="pres">
      <dgm:prSet presAssocID="{C540B4EA-F554-BB46-A90F-57995E2579D4}" presName="parTxOnly" presStyleLbl="node1" presStyleIdx="1" presStyleCnt="4">
        <dgm:presLayoutVars>
          <dgm:chMax val="0"/>
          <dgm:chPref val="0"/>
          <dgm:bulletEnabled val="1"/>
        </dgm:presLayoutVars>
      </dgm:prSet>
      <dgm:spPr/>
    </dgm:pt>
    <dgm:pt modelId="{DA114C75-22BF-3648-9FD8-DF5B769B9965}" type="pres">
      <dgm:prSet presAssocID="{3E1A1F5D-A5CA-3D44-B81C-BDF364D9187E}" presName="parTxOnlySpace" presStyleCnt="0"/>
      <dgm:spPr/>
    </dgm:pt>
    <dgm:pt modelId="{08ADA1DF-1444-164D-9BFB-985B93E045D4}" type="pres">
      <dgm:prSet presAssocID="{7E57FEF7-306D-E240-B93D-6CBD63F82797}" presName="parTxOnly" presStyleLbl="node1" presStyleIdx="2" presStyleCnt="4">
        <dgm:presLayoutVars>
          <dgm:chMax val="0"/>
          <dgm:chPref val="0"/>
          <dgm:bulletEnabled val="1"/>
        </dgm:presLayoutVars>
      </dgm:prSet>
      <dgm:spPr/>
    </dgm:pt>
    <dgm:pt modelId="{8F77C940-0BF6-3349-88A9-3C2F69802466}" type="pres">
      <dgm:prSet presAssocID="{D59E43E9-3AE2-3D4D-804D-F74A143BF850}" presName="parTxOnlySpace" presStyleCnt="0"/>
      <dgm:spPr/>
    </dgm:pt>
    <dgm:pt modelId="{673D9340-FEC8-8746-AC69-A2B6C2BC9A05}" type="pres">
      <dgm:prSet presAssocID="{E7EA0CE4-39B4-494F-8033-F5B187375804}" presName="parTxOnly" presStyleLbl="node1" presStyleIdx="3" presStyleCnt="4">
        <dgm:presLayoutVars>
          <dgm:chMax val="0"/>
          <dgm:chPref val="0"/>
          <dgm:bulletEnabled val="1"/>
        </dgm:presLayoutVars>
      </dgm:prSet>
      <dgm:spPr/>
    </dgm:pt>
  </dgm:ptLst>
  <dgm:cxnLst>
    <dgm:cxn modelId="{C044C608-3445-2449-B442-77A27F3D89BC}" type="presOf" srcId="{A392F334-97B9-C140-8D43-2F2C88413896}" destId="{6D6E01D0-D970-2845-A0C4-D19255A167ED}" srcOrd="0" destOrd="0" presId="urn:microsoft.com/office/officeart/2005/8/layout/chevron1"/>
    <dgm:cxn modelId="{DB64C720-9B97-4C42-940C-9FC078547B24}" srcId="{A392F334-97B9-C140-8D43-2F2C88413896}" destId="{E7EA0CE4-39B4-494F-8033-F5B187375804}" srcOrd="3" destOrd="0" parTransId="{8B842C10-C667-B44B-9997-B7AF819B6360}" sibTransId="{C558641E-7152-D949-BE3B-32FC5B849075}"/>
    <dgm:cxn modelId="{8067E53F-9ADC-ED4C-95E4-4C7F29C1C5F4}" type="presOf" srcId="{C540B4EA-F554-BB46-A90F-57995E2579D4}" destId="{D61FD932-29EB-4B4A-90BB-837358982610}" srcOrd="0" destOrd="0" presId="urn:microsoft.com/office/officeart/2005/8/layout/chevron1"/>
    <dgm:cxn modelId="{BDBA804A-1DCF-9D4D-A833-FBC14E0E6C4B}" srcId="{A392F334-97B9-C140-8D43-2F2C88413896}" destId="{C540B4EA-F554-BB46-A90F-57995E2579D4}" srcOrd="1" destOrd="0" parTransId="{C11BEF98-02BB-3A4B-A8A2-2DFFED202112}" sibTransId="{3E1A1F5D-A5CA-3D44-B81C-BDF364D9187E}"/>
    <dgm:cxn modelId="{597F975E-0BC3-EF47-A20F-50736F09116F}" srcId="{A392F334-97B9-C140-8D43-2F2C88413896}" destId="{0886FD38-11A6-FE4C-9964-497FCDF291E7}" srcOrd="0" destOrd="0" parTransId="{3256E2A6-16DF-8947-AB7E-63E1C312ED8C}" sibTransId="{A89F5722-2A22-3944-9FA4-9C470A06E535}"/>
    <dgm:cxn modelId="{3B60A367-6DE4-734E-9144-6AE92F727F19}" type="presOf" srcId="{7E57FEF7-306D-E240-B93D-6CBD63F82797}" destId="{08ADA1DF-1444-164D-9BFB-985B93E045D4}" srcOrd="0" destOrd="0" presId="urn:microsoft.com/office/officeart/2005/8/layout/chevron1"/>
    <dgm:cxn modelId="{693AA972-8BDF-7941-B17D-4311559135B7}" srcId="{A392F334-97B9-C140-8D43-2F2C88413896}" destId="{7E57FEF7-306D-E240-B93D-6CBD63F82797}" srcOrd="2" destOrd="0" parTransId="{750E1C26-DBBE-ED49-B30D-73A13DC642D1}" sibTransId="{D59E43E9-3AE2-3D4D-804D-F74A143BF850}"/>
    <dgm:cxn modelId="{E15E2B91-3B4B-8B45-89DA-B8EA1009A65E}" type="presOf" srcId="{0886FD38-11A6-FE4C-9964-497FCDF291E7}" destId="{DCCB56AB-6630-5B40-98AE-98D9C980399D}" srcOrd="0" destOrd="0" presId="urn:microsoft.com/office/officeart/2005/8/layout/chevron1"/>
    <dgm:cxn modelId="{7A5063AD-EBCB-EA46-9929-8D3ED8CD784E}" type="presOf" srcId="{E7EA0CE4-39B4-494F-8033-F5B187375804}" destId="{673D9340-FEC8-8746-AC69-A2B6C2BC9A05}" srcOrd="0" destOrd="0" presId="urn:microsoft.com/office/officeart/2005/8/layout/chevron1"/>
    <dgm:cxn modelId="{3B855FAD-2405-DA41-8DDF-ADFC9FC57A72}" type="presParOf" srcId="{6D6E01D0-D970-2845-A0C4-D19255A167ED}" destId="{DCCB56AB-6630-5B40-98AE-98D9C980399D}" srcOrd="0" destOrd="0" presId="urn:microsoft.com/office/officeart/2005/8/layout/chevron1"/>
    <dgm:cxn modelId="{B5CA2E5D-D501-A74F-B70C-0F970B8C83E6}" type="presParOf" srcId="{6D6E01D0-D970-2845-A0C4-D19255A167ED}" destId="{5AE3C594-61EA-9647-B8DD-8B12835FD8F1}" srcOrd="1" destOrd="0" presId="urn:microsoft.com/office/officeart/2005/8/layout/chevron1"/>
    <dgm:cxn modelId="{A670CA0B-C16C-F243-89B0-0028B47A22F8}" type="presParOf" srcId="{6D6E01D0-D970-2845-A0C4-D19255A167ED}" destId="{D61FD932-29EB-4B4A-90BB-837358982610}" srcOrd="2" destOrd="0" presId="urn:microsoft.com/office/officeart/2005/8/layout/chevron1"/>
    <dgm:cxn modelId="{635F3844-9EB2-BC4F-947E-2F7F5CACCF76}" type="presParOf" srcId="{6D6E01D0-D970-2845-A0C4-D19255A167ED}" destId="{DA114C75-22BF-3648-9FD8-DF5B769B9965}" srcOrd="3" destOrd="0" presId="urn:microsoft.com/office/officeart/2005/8/layout/chevron1"/>
    <dgm:cxn modelId="{332A105E-4305-774D-900C-DFB7314CDEB8}" type="presParOf" srcId="{6D6E01D0-D970-2845-A0C4-D19255A167ED}" destId="{08ADA1DF-1444-164D-9BFB-985B93E045D4}" srcOrd="4" destOrd="0" presId="urn:microsoft.com/office/officeart/2005/8/layout/chevron1"/>
    <dgm:cxn modelId="{06E83B8E-7133-6F4D-89DC-7E57475D4DBA}" type="presParOf" srcId="{6D6E01D0-D970-2845-A0C4-D19255A167ED}" destId="{8F77C940-0BF6-3349-88A9-3C2F69802466}" srcOrd="5" destOrd="0" presId="urn:microsoft.com/office/officeart/2005/8/layout/chevron1"/>
    <dgm:cxn modelId="{7CA7A60C-7146-2E4C-AE65-FCE8BDF442C4}" type="presParOf" srcId="{6D6E01D0-D970-2845-A0C4-D19255A167ED}" destId="{673D9340-FEC8-8746-AC69-A2B6C2BC9A05}" srcOrd="6"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0EACD-28C3-E24D-A33A-46A1250EABB4}">
      <dsp:nvSpPr>
        <dsp:cNvPr id="0" name=""/>
        <dsp:cNvSpPr/>
      </dsp:nvSpPr>
      <dsp:spPr>
        <a:xfrm>
          <a:off x="1512278" y="229721"/>
          <a:ext cx="4559081" cy="158330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A6049F-EE4E-4B45-9FB0-850350855CD9}">
      <dsp:nvSpPr>
        <dsp:cNvPr id="0" name=""/>
        <dsp:cNvSpPr/>
      </dsp:nvSpPr>
      <dsp:spPr>
        <a:xfrm>
          <a:off x="3357116" y="4106707"/>
          <a:ext cx="883542" cy="565467"/>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D1F47F-9370-5646-AA1D-D98F5E0374A2}">
      <dsp:nvSpPr>
        <dsp:cNvPr id="0" name=""/>
        <dsp:cNvSpPr/>
      </dsp:nvSpPr>
      <dsp:spPr>
        <a:xfrm>
          <a:off x="1678384" y="4559081"/>
          <a:ext cx="4241006" cy="1060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kern="1200" dirty="0"/>
            <a:t>Low Self-efficacy in Music</a:t>
          </a:r>
        </a:p>
      </dsp:txBody>
      <dsp:txXfrm>
        <a:off x="1678384" y="4559081"/>
        <a:ext cx="4241006" cy="1060251"/>
      </dsp:txXfrm>
    </dsp:sp>
    <dsp:sp modelId="{A3F1F1B9-D28F-8842-A7B9-EE35F51EDD1F}">
      <dsp:nvSpPr>
        <dsp:cNvPr id="0" name=""/>
        <dsp:cNvSpPr/>
      </dsp:nvSpPr>
      <dsp:spPr>
        <a:xfrm>
          <a:off x="3169804" y="1935312"/>
          <a:ext cx="1590377" cy="1590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"You just do anything, they'll love it"</a:t>
          </a:r>
        </a:p>
      </dsp:txBody>
      <dsp:txXfrm>
        <a:off x="3402709" y="2168217"/>
        <a:ext cx="1124567" cy="1124567"/>
      </dsp:txXfrm>
    </dsp:sp>
    <dsp:sp modelId="{DB48E143-FE63-0846-82FF-F81F2DE2D95B}">
      <dsp:nvSpPr>
        <dsp:cNvPr id="0" name=""/>
        <dsp:cNvSpPr/>
      </dsp:nvSpPr>
      <dsp:spPr>
        <a:xfrm>
          <a:off x="2031801" y="742176"/>
          <a:ext cx="1590377" cy="1590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“Our school doesn’t have any music”</a:t>
          </a:r>
        </a:p>
      </dsp:txBody>
      <dsp:txXfrm>
        <a:off x="2264706" y="975081"/>
        <a:ext cx="1124567" cy="1124567"/>
      </dsp:txXfrm>
    </dsp:sp>
    <dsp:sp modelId="{3B54FD49-F722-8746-9A9C-C65B0200F6EB}">
      <dsp:nvSpPr>
        <dsp:cNvPr id="0" name=""/>
        <dsp:cNvSpPr/>
      </dsp:nvSpPr>
      <dsp:spPr>
        <a:xfrm>
          <a:off x="3657520" y="357658"/>
          <a:ext cx="1590377" cy="15903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“Talk to X, she's </a:t>
          </a:r>
          <a:r>
            <a:rPr lang="en-GB" sz="1700" kern="1200"/>
            <a:t>the musical one”</a:t>
          </a:r>
          <a:endParaRPr lang="en-GB" sz="1700" kern="1200" dirty="0"/>
        </a:p>
      </dsp:txBody>
      <dsp:txXfrm>
        <a:off x="3890425" y="590563"/>
        <a:ext cx="1124567" cy="1124567"/>
      </dsp:txXfrm>
    </dsp:sp>
    <dsp:sp modelId="{1388646A-0210-174B-9BAA-2D6D0870DC3C}">
      <dsp:nvSpPr>
        <dsp:cNvPr id="0" name=""/>
        <dsp:cNvSpPr/>
      </dsp:nvSpPr>
      <dsp:spPr>
        <a:xfrm>
          <a:off x="1324967" y="35341"/>
          <a:ext cx="4947840" cy="3958272"/>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BF563-DE1A-4424-881E-CF6EAC447760}">
      <dsp:nvSpPr>
        <dsp:cNvPr id="0" name=""/>
        <dsp:cNvSpPr/>
      </dsp:nvSpPr>
      <dsp:spPr>
        <a:xfrm>
          <a:off x="0" y="0"/>
          <a:ext cx="7188200"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5B59A6-C7B6-409E-A1B7-07AD34CA7FA5}">
      <dsp:nvSpPr>
        <dsp:cNvPr id="0" name=""/>
        <dsp:cNvSpPr/>
      </dsp:nvSpPr>
      <dsp:spPr>
        <a:xfrm>
          <a:off x="354561" y="266036"/>
          <a:ext cx="644657" cy="64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0B5C71-DE01-4707-B99E-688E57669C6F}">
      <dsp:nvSpPr>
        <dsp:cNvPr id="0" name=""/>
        <dsp:cNvSpPr/>
      </dsp:nvSpPr>
      <dsp:spPr>
        <a:xfrm>
          <a:off x="1353781" y="2312"/>
          <a:ext cx="5834418"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711200">
            <a:lnSpc>
              <a:spcPct val="100000"/>
            </a:lnSpc>
            <a:spcBef>
              <a:spcPct val="0"/>
            </a:spcBef>
            <a:spcAft>
              <a:spcPct val="35000"/>
            </a:spcAft>
            <a:buNone/>
          </a:pPr>
          <a:r>
            <a:rPr lang="en-AU" sz="1600" kern="1200" dirty="0"/>
            <a:t>82% of surveyed AUS pre-service teachers believed they lacked personal musical experiences, and considered it a barrier to teaching music in their future classrooms (Russell-Bowie, 2009). </a:t>
          </a:r>
          <a:endParaRPr lang="en-US" sz="1600" kern="1200" dirty="0"/>
        </a:p>
      </dsp:txBody>
      <dsp:txXfrm>
        <a:off x="1353781" y="2312"/>
        <a:ext cx="5834418" cy="1172105"/>
      </dsp:txXfrm>
    </dsp:sp>
    <dsp:sp modelId="{89323AE3-30F1-4B17-8B0C-A9ADA36721C9}">
      <dsp:nvSpPr>
        <dsp:cNvPr id="0" name=""/>
        <dsp:cNvSpPr/>
      </dsp:nvSpPr>
      <dsp:spPr>
        <a:xfrm>
          <a:off x="0" y="1467444"/>
          <a:ext cx="7188200"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1B306D-319D-4BC4-9F8C-0614B720168E}">
      <dsp:nvSpPr>
        <dsp:cNvPr id="0" name=""/>
        <dsp:cNvSpPr/>
      </dsp:nvSpPr>
      <dsp:spPr>
        <a:xfrm>
          <a:off x="354561" y="1731167"/>
          <a:ext cx="644657" cy="644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5C7C2C-144B-4DB0-A3C7-129B1BF0BD42}">
      <dsp:nvSpPr>
        <dsp:cNvPr id="0" name=""/>
        <dsp:cNvSpPr/>
      </dsp:nvSpPr>
      <dsp:spPr>
        <a:xfrm>
          <a:off x="1353781" y="1467444"/>
          <a:ext cx="5834418"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711200">
            <a:lnSpc>
              <a:spcPct val="100000"/>
            </a:lnSpc>
            <a:spcBef>
              <a:spcPct val="0"/>
            </a:spcBef>
            <a:spcAft>
              <a:spcPct val="35000"/>
            </a:spcAft>
            <a:buNone/>
          </a:pPr>
          <a:r>
            <a:rPr lang="en-AU" sz="1600" kern="1200" dirty="0"/>
            <a:t>37% AUS primary teachers teaching music regularly (de Vries, 2017)</a:t>
          </a:r>
          <a:endParaRPr lang="en-US" sz="1600" kern="1200" dirty="0"/>
        </a:p>
      </dsp:txBody>
      <dsp:txXfrm>
        <a:off x="1353781" y="1467444"/>
        <a:ext cx="5834418" cy="1172105"/>
      </dsp:txXfrm>
    </dsp:sp>
    <dsp:sp modelId="{71BD16AC-E5FE-4DB2-BBDD-1252DD229378}">
      <dsp:nvSpPr>
        <dsp:cNvPr id="0" name=""/>
        <dsp:cNvSpPr/>
      </dsp:nvSpPr>
      <dsp:spPr>
        <a:xfrm>
          <a:off x="0" y="2932575"/>
          <a:ext cx="7188200"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EDE0AC-8B02-4689-B781-1E080E402E1A}">
      <dsp:nvSpPr>
        <dsp:cNvPr id="0" name=""/>
        <dsp:cNvSpPr/>
      </dsp:nvSpPr>
      <dsp:spPr>
        <a:xfrm>
          <a:off x="354561" y="3196299"/>
          <a:ext cx="644657" cy="64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373B28-248A-4271-AEA4-D5FEC14F4170}">
      <dsp:nvSpPr>
        <dsp:cNvPr id="0" name=""/>
        <dsp:cNvSpPr/>
      </dsp:nvSpPr>
      <dsp:spPr>
        <a:xfrm>
          <a:off x="1353781" y="2932575"/>
          <a:ext cx="5834418"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711200">
            <a:lnSpc>
              <a:spcPct val="100000"/>
            </a:lnSpc>
            <a:spcBef>
              <a:spcPct val="0"/>
            </a:spcBef>
            <a:spcAft>
              <a:spcPct val="35000"/>
            </a:spcAft>
            <a:buNone/>
          </a:pPr>
          <a:r>
            <a:rPr lang="en-AU" sz="1600" kern="1200" dirty="0"/>
            <a:t>Less musically confident teachers compounds challenges to teaching music in AUS primary schools</a:t>
          </a:r>
          <a:endParaRPr lang="en-US" sz="1600" kern="1200" dirty="0"/>
        </a:p>
      </dsp:txBody>
      <dsp:txXfrm>
        <a:off x="1353781" y="2932575"/>
        <a:ext cx="5834418" cy="1172105"/>
      </dsp:txXfrm>
    </dsp:sp>
    <dsp:sp modelId="{C620193C-2E3D-47A0-B9BD-255728A5F526}">
      <dsp:nvSpPr>
        <dsp:cNvPr id="0" name=""/>
        <dsp:cNvSpPr/>
      </dsp:nvSpPr>
      <dsp:spPr>
        <a:xfrm>
          <a:off x="0" y="4397707"/>
          <a:ext cx="7188200"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D205D-CC1F-45F9-8D90-6E36DA020BAC}">
      <dsp:nvSpPr>
        <dsp:cNvPr id="0" name=""/>
        <dsp:cNvSpPr/>
      </dsp:nvSpPr>
      <dsp:spPr>
        <a:xfrm>
          <a:off x="354561" y="4661430"/>
          <a:ext cx="644657" cy="644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611806-1E03-4FD8-BE93-64523227ED7D}">
      <dsp:nvSpPr>
        <dsp:cNvPr id="0" name=""/>
        <dsp:cNvSpPr/>
      </dsp:nvSpPr>
      <dsp:spPr>
        <a:xfrm>
          <a:off x="1353781" y="4397707"/>
          <a:ext cx="5834418"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711200">
            <a:lnSpc>
              <a:spcPct val="100000"/>
            </a:lnSpc>
            <a:spcBef>
              <a:spcPct val="0"/>
            </a:spcBef>
            <a:spcAft>
              <a:spcPct val="35000"/>
            </a:spcAft>
            <a:buNone/>
          </a:pPr>
          <a:r>
            <a:rPr lang="en-AU" sz="1600" kern="1200" dirty="0"/>
            <a:t>Professional Development run by professional artists or by specialist teachers are not effective: “someone like us” (Snook &amp; Buck, 2014, p. 22)</a:t>
          </a:r>
          <a:endParaRPr lang="en-US" sz="1600" kern="1200" dirty="0"/>
        </a:p>
      </dsp:txBody>
      <dsp:txXfrm>
        <a:off x="1353781" y="4397707"/>
        <a:ext cx="5834418" cy="1172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B56AB-6630-5B40-98AE-98D9C980399D}">
      <dsp:nvSpPr>
        <dsp:cNvPr id="0" name=""/>
        <dsp:cNvSpPr/>
      </dsp:nvSpPr>
      <dsp:spPr>
        <a:xfrm>
          <a:off x="5263" y="810779"/>
          <a:ext cx="3063877" cy="122555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GB" sz="2600" kern="1200" dirty="0"/>
            <a:t>Introduction to song</a:t>
          </a:r>
        </a:p>
      </dsp:txBody>
      <dsp:txXfrm>
        <a:off x="618038" y="810779"/>
        <a:ext cx="1838327" cy="1225550"/>
      </dsp:txXfrm>
    </dsp:sp>
    <dsp:sp modelId="{D61FD932-29EB-4B4A-90BB-837358982610}">
      <dsp:nvSpPr>
        <dsp:cNvPr id="0" name=""/>
        <dsp:cNvSpPr/>
      </dsp:nvSpPr>
      <dsp:spPr>
        <a:xfrm>
          <a:off x="2762752" y="810779"/>
          <a:ext cx="3063877" cy="122555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GB" sz="2600" kern="1200" dirty="0"/>
            <a:t>Learn the lyrics</a:t>
          </a:r>
        </a:p>
      </dsp:txBody>
      <dsp:txXfrm>
        <a:off x="3375527" y="810779"/>
        <a:ext cx="1838327" cy="1225550"/>
      </dsp:txXfrm>
    </dsp:sp>
    <dsp:sp modelId="{08ADA1DF-1444-164D-9BFB-985B93E045D4}">
      <dsp:nvSpPr>
        <dsp:cNvPr id="0" name=""/>
        <dsp:cNvSpPr/>
      </dsp:nvSpPr>
      <dsp:spPr>
        <a:xfrm>
          <a:off x="5520242" y="810779"/>
          <a:ext cx="3063877" cy="122555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GB" sz="2600" kern="1200" dirty="0"/>
            <a:t>Add the melody</a:t>
          </a:r>
        </a:p>
      </dsp:txBody>
      <dsp:txXfrm>
        <a:off x="6133017" y="810779"/>
        <a:ext cx="1838327" cy="1225550"/>
      </dsp:txXfrm>
    </dsp:sp>
    <dsp:sp modelId="{673D9340-FEC8-8746-AC69-A2B6C2BC9A05}">
      <dsp:nvSpPr>
        <dsp:cNvPr id="0" name=""/>
        <dsp:cNvSpPr/>
      </dsp:nvSpPr>
      <dsp:spPr>
        <a:xfrm>
          <a:off x="8277731" y="810779"/>
          <a:ext cx="3063877" cy="1225550"/>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GB" sz="2600" kern="1200" dirty="0"/>
            <a:t>Sing along with the melody</a:t>
          </a:r>
        </a:p>
      </dsp:txBody>
      <dsp:txXfrm>
        <a:off x="8890506" y="810779"/>
        <a:ext cx="1838327" cy="1225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B56AB-6630-5B40-98AE-98D9C980399D}">
      <dsp:nvSpPr>
        <dsp:cNvPr id="0" name=""/>
        <dsp:cNvSpPr/>
      </dsp:nvSpPr>
      <dsp:spPr>
        <a:xfrm>
          <a:off x="5263" y="336646"/>
          <a:ext cx="3063877" cy="122555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Round in 4 parts</a:t>
          </a:r>
        </a:p>
      </dsp:txBody>
      <dsp:txXfrm>
        <a:off x="618038" y="336646"/>
        <a:ext cx="1838327" cy="1225550"/>
      </dsp:txXfrm>
    </dsp:sp>
    <dsp:sp modelId="{D61FD932-29EB-4B4A-90BB-837358982610}">
      <dsp:nvSpPr>
        <dsp:cNvPr id="0" name=""/>
        <dsp:cNvSpPr/>
      </dsp:nvSpPr>
      <dsp:spPr>
        <a:xfrm>
          <a:off x="2762752" y="336646"/>
          <a:ext cx="3063877" cy="122555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Lyrics C&amp;R (unpitched)</a:t>
          </a:r>
        </a:p>
      </dsp:txBody>
      <dsp:txXfrm>
        <a:off x="3375527" y="336646"/>
        <a:ext cx="1838327" cy="1225550"/>
      </dsp:txXfrm>
    </dsp:sp>
    <dsp:sp modelId="{08ADA1DF-1444-164D-9BFB-985B93E045D4}">
      <dsp:nvSpPr>
        <dsp:cNvPr id="0" name=""/>
        <dsp:cNvSpPr/>
      </dsp:nvSpPr>
      <dsp:spPr>
        <a:xfrm>
          <a:off x="5520242" y="336646"/>
          <a:ext cx="3063877" cy="122555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Pitched C&amp;R</a:t>
          </a:r>
        </a:p>
      </dsp:txBody>
      <dsp:txXfrm>
        <a:off x="6133017" y="336646"/>
        <a:ext cx="1838327" cy="1225550"/>
      </dsp:txXfrm>
    </dsp:sp>
    <dsp:sp modelId="{673D9340-FEC8-8746-AC69-A2B6C2BC9A05}">
      <dsp:nvSpPr>
        <dsp:cNvPr id="0" name=""/>
        <dsp:cNvSpPr/>
      </dsp:nvSpPr>
      <dsp:spPr>
        <a:xfrm>
          <a:off x="8277731" y="336646"/>
          <a:ext cx="3063877" cy="122555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Whole melody: 1 part + hummed 2nd entry</a:t>
          </a:r>
        </a:p>
      </dsp:txBody>
      <dsp:txXfrm>
        <a:off x="8890506" y="336646"/>
        <a:ext cx="1838327" cy="12255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B56AB-6630-5B40-98AE-98D9C980399D}">
      <dsp:nvSpPr>
        <dsp:cNvPr id="0" name=""/>
        <dsp:cNvSpPr/>
      </dsp:nvSpPr>
      <dsp:spPr>
        <a:xfrm>
          <a:off x="5263" y="810779"/>
          <a:ext cx="3063877" cy="122555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Revise melody, try to sing with another entry</a:t>
          </a:r>
        </a:p>
      </dsp:txBody>
      <dsp:txXfrm>
        <a:off x="618038" y="810779"/>
        <a:ext cx="1838327" cy="1225550"/>
      </dsp:txXfrm>
    </dsp:sp>
    <dsp:sp modelId="{D61FD932-29EB-4B4A-90BB-837358982610}">
      <dsp:nvSpPr>
        <dsp:cNvPr id="0" name=""/>
        <dsp:cNvSpPr/>
      </dsp:nvSpPr>
      <dsp:spPr>
        <a:xfrm>
          <a:off x="2762752" y="810779"/>
          <a:ext cx="3063877" cy="122555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Sing phrases unassisted</a:t>
          </a:r>
        </a:p>
      </dsp:txBody>
      <dsp:txXfrm>
        <a:off x="3375527" y="810779"/>
        <a:ext cx="1838327" cy="1225550"/>
      </dsp:txXfrm>
    </dsp:sp>
    <dsp:sp modelId="{08ADA1DF-1444-164D-9BFB-985B93E045D4}">
      <dsp:nvSpPr>
        <dsp:cNvPr id="0" name=""/>
        <dsp:cNvSpPr/>
      </dsp:nvSpPr>
      <dsp:spPr>
        <a:xfrm>
          <a:off x="5520242" y="810779"/>
          <a:ext cx="3063877" cy="122555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Revise</a:t>
          </a:r>
        </a:p>
      </dsp:txBody>
      <dsp:txXfrm>
        <a:off x="6133017" y="810779"/>
        <a:ext cx="1838327" cy="1225550"/>
      </dsp:txXfrm>
    </dsp:sp>
    <dsp:sp modelId="{673D9340-FEC8-8746-AC69-A2B6C2BC9A05}">
      <dsp:nvSpPr>
        <dsp:cNvPr id="0" name=""/>
        <dsp:cNvSpPr/>
      </dsp:nvSpPr>
      <dsp:spPr>
        <a:xfrm>
          <a:off x="8277731" y="810779"/>
          <a:ext cx="3063877" cy="122555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Sing with hummed 2</a:t>
          </a:r>
          <a:r>
            <a:rPr lang="en-GB" sz="2000" kern="1200" baseline="30000" dirty="0"/>
            <a:t>nd</a:t>
          </a:r>
          <a:r>
            <a:rPr lang="en-GB" sz="2000" kern="1200" dirty="0"/>
            <a:t> entry or attempt own entry</a:t>
          </a:r>
        </a:p>
      </dsp:txBody>
      <dsp:txXfrm>
        <a:off x="8890506" y="810779"/>
        <a:ext cx="1838327" cy="1225550"/>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FF6AE4-5623-3846-94B5-634CC0A430F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E3F854-E240-DE41-8C41-D132D104BA57}"/>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7F37F7F-2CF5-6C44-9089-34D9B7DA9A2F}" type="datetimeFigureOut">
              <a:rPr lang="en-US" smtClean="0"/>
              <a:t>11/29/19</a:t>
            </a:fld>
            <a:endParaRPr lang="en-US"/>
          </a:p>
        </p:txBody>
      </p:sp>
      <p:sp>
        <p:nvSpPr>
          <p:cNvPr id="4" name="Footer Placeholder 3">
            <a:extLst>
              <a:ext uri="{FF2B5EF4-FFF2-40B4-BE49-F238E27FC236}">
                <a16:creationId xmlns:a16="http://schemas.microsoft.com/office/drawing/2014/main" id="{D475D461-3CE0-1E47-8083-0A8D116BBD4E}"/>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4438C7-3B53-7C44-B460-DF8A9CA1EB91}"/>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CFC7AD80-B3EB-A144-B966-E2694ADAEBD8}" type="slidenum">
              <a:rPr lang="en-US" smtClean="0"/>
              <a:t>‹#›</a:t>
            </a:fld>
            <a:endParaRPr lang="en-US"/>
          </a:p>
        </p:txBody>
      </p:sp>
    </p:spTree>
    <p:extLst>
      <p:ext uri="{BB962C8B-B14F-4D97-AF65-F5344CB8AC3E}">
        <p14:creationId xmlns:p14="http://schemas.microsoft.com/office/powerpoint/2010/main" val="1565163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68970" y="2022764"/>
            <a:ext cx="8630652" cy="4274467"/>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Image Placeholder 7">
            <a:extLst>
              <a:ext uri="{FF2B5EF4-FFF2-40B4-BE49-F238E27FC236}">
                <a16:creationId xmlns:a16="http://schemas.microsoft.com/office/drawing/2014/main" id="{75E9E4C0-E502-B54E-8DF6-25DEE0B13300}"/>
              </a:ext>
            </a:extLst>
          </p:cNvPr>
          <p:cNvSpPr>
            <a:spLocks noGrp="1" noRot="1" noChangeAspect="1"/>
          </p:cNvSpPr>
          <p:nvPr>
            <p:ph type="sldImg" idx="2"/>
          </p:nvPr>
        </p:nvSpPr>
        <p:spPr>
          <a:xfrm>
            <a:off x="368970" y="490827"/>
            <a:ext cx="2722563" cy="1531937"/>
          </a:xfrm>
          <a:prstGeom prst="rect">
            <a:avLst/>
          </a:prstGeom>
          <a:noFill/>
          <a:ln w="12700">
            <a:solidFill>
              <a:prstClr val="black"/>
            </a:solidFill>
          </a:ln>
        </p:spPr>
        <p:txBody>
          <a:bodyPr vert="horz" lIns="91440" tIns="45720" rIns="91440" bIns="45720" rtlCol="0" anchor="ctr"/>
          <a:lstStyle/>
          <a:p>
            <a:endParaRPr lang="en-US"/>
          </a:p>
        </p:txBody>
      </p:sp>
      <p:sp>
        <p:nvSpPr>
          <p:cNvPr id="9" name="Slide Number Placeholder 8">
            <a:extLst>
              <a:ext uri="{FF2B5EF4-FFF2-40B4-BE49-F238E27FC236}">
                <a16:creationId xmlns:a16="http://schemas.microsoft.com/office/drawing/2014/main" id="{AE6587E5-4E03-264D-A1C3-AC22A2611691}"/>
              </a:ext>
            </a:extLst>
          </p:cNvPr>
          <p:cNvSpPr>
            <a:spLocks noGrp="1"/>
          </p:cNvSpPr>
          <p:nvPr>
            <p:ph type="sldNum" sz="quarter" idx="5"/>
          </p:nvPr>
        </p:nvSpPr>
        <p:spPr>
          <a:xfrm>
            <a:off x="5180013" y="6513514"/>
            <a:ext cx="3962400" cy="344487"/>
          </a:xfrm>
          <a:prstGeom prst="rect">
            <a:avLst/>
          </a:prstGeom>
        </p:spPr>
        <p:txBody>
          <a:bodyPr vert="horz" lIns="91440" tIns="45720" rIns="91440" bIns="45720" rtlCol="0" anchor="b"/>
          <a:lstStyle>
            <a:lvl1pPr algn="r">
              <a:defRPr sz="1200"/>
            </a:lvl1pPr>
          </a:lstStyle>
          <a:p>
            <a:fld id="{C427B8B6-A7C4-384C-B76F-C00DACCE7AEE}" type="slidenum">
              <a:rPr lang="en-US" smtClean="0"/>
              <a:t>‹#›</a:t>
            </a:fld>
            <a:endParaRPr lang="en-US"/>
          </a:p>
        </p:txBody>
      </p:sp>
    </p:spTree>
    <p:extLst>
      <p:ext uri="{BB962C8B-B14F-4D97-AF65-F5344CB8AC3E}">
        <p14:creationId xmlns:p14="http://schemas.microsoft.com/office/powerpoint/2010/main" val="1774737927"/>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304800"/>
            <a:ext cx="4114800" cy="2314575"/>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1</a:t>
            </a:fld>
            <a:endParaRPr lang="en-US"/>
          </a:p>
        </p:txBody>
      </p:sp>
    </p:spTree>
    <p:extLst>
      <p:ext uri="{BB962C8B-B14F-4D97-AF65-F5344CB8AC3E}">
        <p14:creationId xmlns:p14="http://schemas.microsoft.com/office/powerpoint/2010/main" val="257384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27B8B6-A7C4-384C-B76F-C00DACCE7AEE}" type="slidenum">
              <a:rPr lang="en-US" smtClean="0"/>
              <a:t>10</a:t>
            </a:fld>
            <a:endParaRPr lang="en-US"/>
          </a:p>
        </p:txBody>
      </p:sp>
    </p:spTree>
    <p:extLst>
      <p:ext uri="{BB962C8B-B14F-4D97-AF65-F5344CB8AC3E}">
        <p14:creationId xmlns:p14="http://schemas.microsoft.com/office/powerpoint/2010/main" val="885184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5238" y="247650"/>
            <a:ext cx="3094037" cy="1739900"/>
          </a:xfrm>
          <a:prstGeom prst="rect">
            <a:avLst/>
          </a:prstGeom>
        </p:spPr>
      </p:sp>
      <p:sp>
        <p:nvSpPr>
          <p:cNvPr id="3" name="Notes Placeholder 2"/>
          <p:cNvSpPr>
            <a:spLocks noGrp="1"/>
          </p:cNvSpPr>
          <p:nvPr>
            <p:ph type="body" idx="1"/>
          </p:nvPr>
        </p:nvSpPr>
        <p:spPr/>
        <p:txBody>
          <a:bodyPr/>
          <a:lstStyle/>
          <a:p>
            <a:r>
              <a:rPr lang="en-US" dirty="0"/>
              <a:t>So to </a:t>
            </a:r>
            <a:r>
              <a:rPr lang="en-US" dirty="0" err="1"/>
              <a:t>contexualise</a:t>
            </a:r>
            <a:r>
              <a:rPr lang="en-US" dirty="0"/>
              <a:t> this project I wanted to tell you a bit about myself and where I’ve come from on this journey to Traffic Tunes. </a:t>
            </a:r>
          </a:p>
          <a:p>
            <a:r>
              <a:rPr lang="en-US" dirty="0"/>
              <a:t>I’m a cellist, and during my time at the con I had the displeasure of experiencing the world-upending chaos that is a playing-related injury. There were times that I felt like my injury was proof I couldn’t be a performer, times that I felt like my body was not the right shape to be a cellists’, and times where I felt that making excuses for my failure was proof of a weakness of character. I listened to my cellist peers around me grow stronger and more musical by the day, and instead of being inspired, I began to think, “I’m not like them. I could never be like that”. This is the power of self-efficacy: your belief in your ability to complete a given task.</a:t>
            </a:r>
          </a:p>
          <a:p>
            <a:endParaRPr lang="en-US" dirty="0"/>
          </a:p>
          <a:p>
            <a:r>
              <a:rPr lang="en-US" dirty="0"/>
              <a:t>My Quartet and I have witnessed the power of self-efficacy throughout our tours in regional NSW. Just last week we presented 19 programs in 5 days to a heck of a lot of schools, and before or after our performances we sometimes get the chance to chat with the teachers. Everyone is appreciative of what we bring and tell us how much the kids love what we do. But over time we’ve noticed some key phrases that demonstrate these teachers’ self-efficacy in music</a:t>
            </a:r>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2</a:t>
            </a:fld>
            <a:endParaRPr lang="en-US"/>
          </a:p>
        </p:txBody>
      </p:sp>
    </p:spTree>
    <p:extLst>
      <p:ext uri="{BB962C8B-B14F-4D97-AF65-F5344CB8AC3E}">
        <p14:creationId xmlns:p14="http://schemas.microsoft.com/office/powerpoint/2010/main" val="1994425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0" y="409575"/>
            <a:ext cx="4114800" cy="2314575"/>
          </a:xfrm>
          <a:prstGeom prst="rect">
            <a:avLst/>
          </a:prstGeom>
        </p:spPr>
      </p:sp>
      <p:sp>
        <p:nvSpPr>
          <p:cNvPr id="3" name="Notes Placeholder 2"/>
          <p:cNvSpPr>
            <a:spLocks noGrp="1"/>
          </p:cNvSpPr>
          <p:nvPr>
            <p:ph type="body" idx="1"/>
          </p:nvPr>
        </p:nvSpPr>
        <p:spPr/>
        <p:txBody>
          <a:bodyPr/>
          <a:lstStyle/>
          <a:p>
            <a:r>
              <a:rPr lang="en-US" dirty="0"/>
              <a:t>“Our kids could never do something like that!”</a:t>
            </a:r>
          </a:p>
          <a:p>
            <a:r>
              <a:rPr lang="en-US" dirty="0"/>
              <a:t>“You’re so talented!”</a:t>
            </a:r>
          </a:p>
          <a:p>
            <a:r>
              <a:rPr lang="en-US" dirty="0"/>
              <a:t>“They never get anything like that here!”</a:t>
            </a:r>
          </a:p>
          <a:p>
            <a:endParaRPr lang="en-US" dirty="0"/>
          </a:p>
          <a:p>
            <a:r>
              <a:rPr lang="en-US" dirty="0"/>
              <a:t>These comments are just a few that key us into the low musical self-efficacy our primary teachers have in music. How can we have musical children and musical communities if their role models don’t feel like they are musical?</a:t>
            </a:r>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3</a:t>
            </a:fld>
            <a:endParaRPr lang="en-US"/>
          </a:p>
        </p:txBody>
      </p:sp>
    </p:spTree>
    <p:extLst>
      <p:ext uri="{BB962C8B-B14F-4D97-AF65-F5344CB8AC3E}">
        <p14:creationId xmlns:p14="http://schemas.microsoft.com/office/powerpoint/2010/main" val="150208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9963" y="3681413"/>
            <a:ext cx="4114800" cy="2314575"/>
          </a:xfrm>
          <a:prstGeom prst="rect">
            <a:avLst/>
          </a:prstGeom>
        </p:spPr>
      </p:sp>
      <p:sp>
        <p:nvSpPr>
          <p:cNvPr id="3" name="Notes Placeholder 2"/>
          <p:cNvSpPr>
            <a:spLocks noGrp="1"/>
          </p:cNvSpPr>
          <p:nvPr>
            <p:ph type="body" idx="1"/>
          </p:nvPr>
        </p:nvSpPr>
        <p:spPr/>
        <p:txBody>
          <a:bodyPr/>
          <a:lstStyle/>
          <a:p>
            <a:r>
              <a:rPr lang="en-US" dirty="0"/>
              <a:t>It’s not their fault, really. </a:t>
            </a:r>
            <a:r>
              <a:rPr lang="en-AU" sz="1200" kern="1200" dirty="0">
                <a:solidFill>
                  <a:schemeClr val="tx1"/>
                </a:solidFill>
                <a:effectLst/>
                <a:latin typeface="+mn-lt"/>
                <a:ea typeface="+mn-ea"/>
                <a:cs typeface="+mn-cs"/>
              </a:rPr>
              <a:t>Teachers are incredibly time poor: they are doused in paperwork and spend over half the year on literacy/numeracy. A perceived difficulty of developing musical skills, compounded with music only being allocated 2% of the year’s teaching time makes professional development in music very unattractive to teachers and school leaders.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any case, in the same way that I was uninspired by my cello performance peers because I perceived an uncontrollable difference between myself and them, teachers are feeling disconnected to the deliverers of Musical Professional Development, because they perceive too much of a difference between themselves and the PD-giver.</a:t>
            </a:r>
          </a:p>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4</a:t>
            </a:fld>
            <a:endParaRPr lang="en-US"/>
          </a:p>
        </p:txBody>
      </p:sp>
    </p:spTree>
    <p:extLst>
      <p:ext uri="{BB962C8B-B14F-4D97-AF65-F5344CB8AC3E}">
        <p14:creationId xmlns:p14="http://schemas.microsoft.com/office/powerpoint/2010/main" val="3743935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9400" y="3702050"/>
            <a:ext cx="4114800" cy="2314575"/>
          </a:xfrm>
          <a:prstGeom prst="rect">
            <a:avLst/>
          </a:prstGeom>
        </p:spPr>
      </p:sp>
      <p:sp>
        <p:nvSpPr>
          <p:cNvPr id="3" name="Notes Placeholder 2"/>
          <p:cNvSpPr>
            <a:spLocks noGrp="1"/>
          </p:cNvSpPr>
          <p:nvPr>
            <p:ph type="body" idx="1"/>
          </p:nvPr>
        </p:nvSpPr>
        <p:spPr/>
        <p:txBody>
          <a:bodyPr/>
          <a:lstStyle/>
          <a:p>
            <a:r>
              <a:rPr lang="en-US" dirty="0"/>
              <a:t>So I felt like it boiled down to two big issues. Teachers are very time-poor, and don’t feel like the PD is applicable to them. </a:t>
            </a:r>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5</a:t>
            </a:fld>
            <a:endParaRPr lang="en-US"/>
          </a:p>
        </p:txBody>
      </p:sp>
    </p:spTree>
    <p:extLst>
      <p:ext uri="{BB962C8B-B14F-4D97-AF65-F5344CB8AC3E}">
        <p14:creationId xmlns:p14="http://schemas.microsoft.com/office/powerpoint/2010/main" val="339522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6413" y="52388"/>
            <a:ext cx="4114800" cy="2314575"/>
          </a:xfrm>
          <a:prstGeom prst="rect">
            <a:avLst/>
          </a:prstGeom>
        </p:spPr>
      </p:sp>
      <p:sp>
        <p:nvSpPr>
          <p:cNvPr id="3" name="Notes Placeholder 2"/>
          <p:cNvSpPr>
            <a:spLocks noGrp="1"/>
          </p:cNvSpPr>
          <p:nvPr>
            <p:ph type="body" idx="1"/>
          </p:nvPr>
        </p:nvSpPr>
        <p:spPr/>
        <p:txBody>
          <a:bodyPr/>
          <a:lstStyle/>
          <a:p>
            <a:r>
              <a:rPr lang="en-US" dirty="0"/>
              <a:t>Enter, traffic tunes!</a:t>
            </a:r>
          </a:p>
          <a:p>
            <a:endParaRPr lang="en-US" dirty="0"/>
          </a:p>
          <a:p>
            <a:r>
              <a:rPr lang="en-US" dirty="0"/>
              <a:t>For my Tech project, I’ve developed a set of singing resources for primary teachers that they can put on as they drive to work. Driving is a time where you shouldn’t be doing administrative work or marking homework, so it’s a great time to sneak in some music PD. The car is also often a safe place to sing – much like a shower, except dry and with wheels and ideally, clothes. </a:t>
            </a:r>
          </a:p>
          <a:p>
            <a:r>
              <a:rPr lang="en-US" dirty="0"/>
              <a:t>The songs I have chosen are easy children’s tunes with non-remarkable lyrics so that they can be taught to children, I’ve chosen songs that stay within the range of an octave so that if a teacher teaches this song without a starting note they are less likely to run into any issues, either with themselves or with their students’ singing ranges. </a:t>
            </a:r>
          </a:p>
          <a:p>
            <a:endParaRPr lang="en-US" dirty="0"/>
          </a:p>
          <a:p>
            <a:r>
              <a:rPr lang="en-US" dirty="0"/>
              <a:t>To try and remove the sense that a “musical expert” is delivering PD I’ve chosen to use my own voice as the instructional singer to copy, because many people have insecurities about the quality of their singing voice and often use it as proof of their unmusicality. By using an untrained voice I hope to make myself sound more like a peer. I have also tried to remove things like musical jargon and accompaniment as much as possible so that my teaching on the recording can also be a teaching model for the teacher when they teach the song to their students. </a:t>
            </a:r>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6</a:t>
            </a:fld>
            <a:endParaRPr lang="en-US"/>
          </a:p>
        </p:txBody>
      </p:sp>
    </p:spTree>
    <p:extLst>
      <p:ext uri="{BB962C8B-B14F-4D97-AF65-F5344CB8AC3E}">
        <p14:creationId xmlns:p14="http://schemas.microsoft.com/office/powerpoint/2010/main" val="141402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2613" y="171450"/>
            <a:ext cx="3095625" cy="1741488"/>
          </a:xfrm>
          <a:prstGeom prst="rect">
            <a:avLst/>
          </a:prstGeom>
        </p:spPr>
      </p:sp>
      <p:sp>
        <p:nvSpPr>
          <p:cNvPr id="3" name="Notes Placeholder 2"/>
          <p:cNvSpPr>
            <a:spLocks noGrp="1"/>
          </p:cNvSpPr>
          <p:nvPr>
            <p:ph type="body" idx="1"/>
          </p:nvPr>
        </p:nvSpPr>
        <p:spPr/>
        <p:txBody>
          <a:bodyPr/>
          <a:lstStyle/>
          <a:p>
            <a:r>
              <a:rPr lang="en-US" dirty="0"/>
              <a:t>I’ve structured the tracks in a way that challenges listeners of different levels, without having advanced learners want to skip ahead a few seconds – remember, we’re driving!</a:t>
            </a:r>
          </a:p>
          <a:p>
            <a:r>
              <a:rPr lang="en-US" dirty="0"/>
              <a:t>On the first listen, the learner is introduced to the song, its lyrics and melody, and then gets a chance to sing it all the way through. Slower listeners might want to repeat this process a couple of times, and the lyrics section won’t get too boring as a quiet hum outlining the pitch is audible under the lyrics as they are spoken. It’s at a volume that learners who want it can turn it up but those who don’t can have it off. </a:t>
            </a:r>
          </a:p>
          <a:p>
            <a:endParaRPr lang="en-US" dirty="0"/>
          </a:p>
          <a:p>
            <a:r>
              <a:rPr lang="en-US" dirty="0"/>
              <a:t>A second tier of learning is possible on the very same track. The introduction doubles as a way of learning where the round entries go, the lyric learning section provides an opportunity to sing alone to test independence, and the pitched section after gives a chance to revise if that independence testing didn’t go so well. Then the last section is for attempting an entry either with the humming prompt, or entirely on your own, on the 3</a:t>
            </a:r>
            <a:r>
              <a:rPr lang="en-US" baseline="30000" dirty="0"/>
              <a:t>rd</a:t>
            </a:r>
            <a:r>
              <a:rPr lang="en-US" dirty="0"/>
              <a:t> or 4</a:t>
            </a:r>
            <a:r>
              <a:rPr lang="en-US" baseline="30000" dirty="0"/>
              <a:t>th</a:t>
            </a:r>
            <a:r>
              <a:rPr lang="en-US" dirty="0"/>
              <a:t> entries. </a:t>
            </a:r>
          </a:p>
          <a:p>
            <a:endParaRPr lang="en-US" dirty="0"/>
          </a:p>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7</a:t>
            </a:fld>
            <a:endParaRPr lang="en-US"/>
          </a:p>
        </p:txBody>
      </p:sp>
    </p:spTree>
    <p:extLst>
      <p:ext uri="{BB962C8B-B14F-4D97-AF65-F5344CB8AC3E}">
        <p14:creationId xmlns:p14="http://schemas.microsoft.com/office/powerpoint/2010/main" val="128946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6413" y="3983038"/>
            <a:ext cx="4114800" cy="2314575"/>
          </a:xfrm>
          <a:prstGeom prst="rect">
            <a:avLst/>
          </a:prstGeom>
        </p:spPr>
      </p:sp>
      <p:sp>
        <p:nvSpPr>
          <p:cNvPr id="3" name="Notes Placeholder 2"/>
          <p:cNvSpPr>
            <a:spLocks noGrp="1"/>
          </p:cNvSpPr>
          <p:nvPr>
            <p:ph type="body" idx="1"/>
          </p:nvPr>
        </p:nvSpPr>
        <p:spPr/>
        <p:txBody>
          <a:bodyPr/>
          <a:lstStyle/>
          <a:p>
            <a:r>
              <a:rPr lang="en-US" dirty="0"/>
              <a:t>For the purposes of this project I have created 5 different tracks, all available for free download on my blog. I have created a track for a round without words, a round with words, a pair of partner songs and a track for practicing singing the partner songs against each other using the stereo capabilities of the car to simulate singing against others. </a:t>
            </a:r>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8</a:t>
            </a:fld>
            <a:endParaRPr lang="en-US"/>
          </a:p>
        </p:txBody>
      </p:sp>
    </p:spTree>
    <p:extLst>
      <p:ext uri="{BB962C8B-B14F-4D97-AF65-F5344CB8AC3E}">
        <p14:creationId xmlns:p14="http://schemas.microsoft.com/office/powerpoint/2010/main" val="2079808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p:spPr>
      </p:sp>
      <p:sp>
        <p:nvSpPr>
          <p:cNvPr id="3" name="Notes Placeholder 2"/>
          <p:cNvSpPr>
            <a:spLocks noGrp="1"/>
          </p:cNvSpPr>
          <p:nvPr>
            <p:ph type="body" idx="1"/>
          </p:nvPr>
        </p:nvSpPr>
        <p:spPr/>
        <p:txBody>
          <a:bodyPr/>
          <a:lstStyle/>
          <a:p>
            <a:r>
              <a:rPr lang="en-US" dirty="0" err="1"/>
              <a:t>Aaaaand</a:t>
            </a:r>
            <a:r>
              <a:rPr lang="en-US" dirty="0"/>
              <a:t> that’s it</a:t>
            </a:r>
          </a:p>
          <a:p>
            <a:r>
              <a:rPr lang="en-US" dirty="0"/>
              <a:t>Yay</a:t>
            </a:r>
          </a:p>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45032932-1CF7-2145-8EF6-5F42EAB59532}" type="slidenum">
              <a:rPr lang="en-US" smtClean="0"/>
              <a:t>9</a:t>
            </a:fld>
            <a:endParaRPr lang="en-US"/>
          </a:p>
        </p:txBody>
      </p:sp>
    </p:spTree>
    <p:extLst>
      <p:ext uri="{BB962C8B-B14F-4D97-AF65-F5344CB8AC3E}">
        <p14:creationId xmlns:p14="http://schemas.microsoft.com/office/powerpoint/2010/main" val="294495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11/29/19</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GB"/>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11/29/19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11/29/19</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11/29/19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11/29/19</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11/29/19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GB"/>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11/29/19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11/29/19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B02557A-7053-4340-A874-8AB926A8EDA1}" type="datetimeFigureOut">
              <a:rPr lang="en-US" dirty="0"/>
              <a:t>11/29/19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GB"/>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11/29/19</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11/29/19</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11/29/19</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1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7.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7.xml"/><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55D2-D605-F240-B280-7A9EA543EDB6}"/>
              </a:ext>
            </a:extLst>
          </p:cNvPr>
          <p:cNvSpPr>
            <a:spLocks noGrp="1"/>
          </p:cNvSpPr>
          <p:nvPr>
            <p:ph type="ctrTitle"/>
          </p:nvPr>
        </p:nvSpPr>
        <p:spPr/>
        <p:txBody>
          <a:bodyPr/>
          <a:lstStyle/>
          <a:p>
            <a:r>
              <a:rPr lang="en-US" dirty="0"/>
              <a:t>Traffic Tunes!</a:t>
            </a:r>
          </a:p>
        </p:txBody>
      </p:sp>
      <p:sp>
        <p:nvSpPr>
          <p:cNvPr id="3" name="Subtitle 2">
            <a:extLst>
              <a:ext uri="{FF2B5EF4-FFF2-40B4-BE49-F238E27FC236}">
                <a16:creationId xmlns:a16="http://schemas.microsoft.com/office/drawing/2014/main" id="{B43AE7DF-A6AE-E24F-AF57-357AC2636253}"/>
              </a:ext>
            </a:extLst>
          </p:cNvPr>
          <p:cNvSpPr>
            <a:spLocks noGrp="1"/>
          </p:cNvSpPr>
          <p:nvPr>
            <p:ph type="subTitle" idx="1"/>
          </p:nvPr>
        </p:nvSpPr>
        <p:spPr/>
        <p:txBody>
          <a:bodyPr/>
          <a:lstStyle/>
          <a:p>
            <a:r>
              <a:rPr lang="en-US" dirty="0"/>
              <a:t>Karen Cortez</a:t>
            </a:r>
          </a:p>
          <a:p>
            <a:r>
              <a:rPr lang="en-US" dirty="0"/>
              <a:t>TIME 2019</a:t>
            </a:r>
          </a:p>
        </p:txBody>
      </p:sp>
    </p:spTree>
    <p:extLst>
      <p:ext uri="{BB962C8B-B14F-4D97-AF65-F5344CB8AC3E}">
        <p14:creationId xmlns:p14="http://schemas.microsoft.com/office/powerpoint/2010/main" val="759498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Online Media 3" descr="ah poor bird - 25:11:19, 9.05 pm.mp3">
            <a:hlinkClick r:id="" action="ppaction://media"/>
            <a:extLst>
              <a:ext uri="{FF2B5EF4-FFF2-40B4-BE49-F238E27FC236}">
                <a16:creationId xmlns:a16="http://schemas.microsoft.com/office/drawing/2014/main" id="{3A492FB8-61B7-DB49-85AB-EB7B53A4EE5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79015" y="853746"/>
            <a:ext cx="812800" cy="812800"/>
          </a:xfrm>
          <a:prstGeom prst="rect">
            <a:avLst/>
          </a:prstGeom>
          <a:ln>
            <a:solidFill>
              <a:schemeClr val="tx2">
                <a:lumMod val="75000"/>
                <a:lumOff val="25000"/>
              </a:schemeClr>
            </a:solidFill>
          </a:ln>
        </p:spPr>
      </p:pic>
      <p:pic>
        <p:nvPicPr>
          <p:cNvPr id="3" name="Online Media 2" descr="bow belinda partner song - 25:11:19, 9.29 pm.mp3">
            <a:hlinkClick r:id="" action="ppaction://media"/>
            <a:extLst>
              <a:ext uri="{FF2B5EF4-FFF2-40B4-BE49-F238E27FC236}">
                <a16:creationId xmlns:a16="http://schemas.microsoft.com/office/drawing/2014/main" id="{D61EBE14-699F-194A-9D62-330D2FE435E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307368" y="1938173"/>
            <a:ext cx="812800" cy="812800"/>
          </a:xfrm>
          <a:prstGeom prst="rect">
            <a:avLst/>
          </a:prstGeom>
        </p:spPr>
      </p:pic>
      <p:pic>
        <p:nvPicPr>
          <p:cNvPr id="4" name="Online Media 3" descr="ghost of john - 25:11:19, 9.26 pm.mp3">
            <a:hlinkClick r:id="" action="ppaction://media"/>
            <a:extLst>
              <a:ext uri="{FF2B5EF4-FFF2-40B4-BE49-F238E27FC236}">
                <a16:creationId xmlns:a16="http://schemas.microsoft.com/office/drawing/2014/main" id="{BE694964-7F63-2947-A4B7-5AB04E122E64}"/>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35723" y="2824716"/>
            <a:ext cx="812800" cy="812800"/>
          </a:xfrm>
          <a:prstGeom prst="rect">
            <a:avLst/>
          </a:prstGeom>
        </p:spPr>
      </p:pic>
      <p:pic>
        <p:nvPicPr>
          <p:cNvPr id="5" name="Online Media 4" descr="Panning track - 25:11:19, 9.39 pm.mp3">
            <a:hlinkClick r:id="" action="ppaction://media"/>
            <a:extLst>
              <a:ext uri="{FF2B5EF4-FFF2-40B4-BE49-F238E27FC236}">
                <a16:creationId xmlns:a16="http://schemas.microsoft.com/office/drawing/2014/main" id="{0366A0D8-3CEC-DE42-86CF-34D4E7C582FC}"/>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279015" y="4765466"/>
            <a:ext cx="812800" cy="812800"/>
          </a:xfrm>
          <a:prstGeom prst="rect">
            <a:avLst/>
          </a:prstGeom>
        </p:spPr>
      </p:pic>
      <p:pic>
        <p:nvPicPr>
          <p:cNvPr id="6" name="Online Media 5" descr="sandy land - 25:11:19, 9.35 pm.mp3">
            <a:hlinkClick r:id="" action="ppaction://media"/>
            <a:extLst>
              <a:ext uri="{FF2B5EF4-FFF2-40B4-BE49-F238E27FC236}">
                <a16:creationId xmlns:a16="http://schemas.microsoft.com/office/drawing/2014/main" id="{9586980E-C62D-4344-9D5D-A107F7DEA9B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4307368" y="3835400"/>
            <a:ext cx="812800" cy="812800"/>
          </a:xfrm>
          <a:prstGeom prst="rect">
            <a:avLst/>
          </a:prstGeom>
        </p:spPr>
      </p:pic>
    </p:spTree>
    <p:extLst>
      <p:ext uri="{BB962C8B-B14F-4D97-AF65-F5344CB8AC3E}">
        <p14:creationId xmlns:p14="http://schemas.microsoft.com/office/powerpoint/2010/main" val="2933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6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74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25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3226"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23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audio>
              <p:cMediaNode vol="80000">
                <p:cTn id="25" fill="hold" display="0">
                  <p:stCondLst>
                    <p:cond delay="indefinite"/>
                  </p:stCondLst>
                  <p:endCondLst>
                    <p:cond evt="onStopAudio" delay="0">
                      <p:tgtEl>
                        <p:sldTgt/>
                      </p:tgtEl>
                    </p:cond>
                  </p:endCondLst>
                </p:cTn>
                <p:tgtEl>
                  <p:spTgt spid="4"/>
                </p:tgtEl>
              </p:cMediaNode>
            </p:audio>
            <p:audio>
              <p:cMediaNode vol="80000">
                <p:cTn id="26" fill="hold" display="0">
                  <p:stCondLst>
                    <p:cond delay="indefinite"/>
                  </p:stCondLst>
                  <p:endCondLst>
                    <p:cond evt="onStopAudio" delay="0">
                      <p:tgtEl>
                        <p:sldTgt/>
                      </p:tgtEl>
                    </p:cond>
                  </p:endCondLst>
                </p:cTn>
                <p:tgtEl>
                  <p:spTgt spid="5"/>
                </p:tgtEl>
              </p:cMediaNode>
            </p:audio>
            <p:audio>
              <p:cMediaNode vol="80000">
                <p:cTn id="2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C904F-0827-4C4E-9EAC-2414BC868C3F}"/>
              </a:ext>
            </a:extLst>
          </p:cNvPr>
          <p:cNvSpPr>
            <a:spLocks noGrp="1"/>
          </p:cNvSpPr>
          <p:nvPr>
            <p:ph type="title"/>
          </p:nvPr>
        </p:nvSpPr>
        <p:spPr/>
        <p:txBody>
          <a:bodyPr/>
          <a:lstStyle/>
          <a:p>
            <a:r>
              <a:rPr lang="en-US" dirty="0"/>
              <a:t>An intro to self-efficacy</a:t>
            </a:r>
          </a:p>
        </p:txBody>
      </p:sp>
      <p:pic>
        <p:nvPicPr>
          <p:cNvPr id="7" name="Picture Placeholder 6" descr="A group of people posing for the camera&#10;&#10;Description automatically generated">
            <a:extLst>
              <a:ext uri="{FF2B5EF4-FFF2-40B4-BE49-F238E27FC236}">
                <a16:creationId xmlns:a16="http://schemas.microsoft.com/office/drawing/2014/main" id="{D86ABD6D-4194-C143-821C-4FA29A1BC5A9}"/>
              </a:ext>
            </a:extLst>
          </p:cNvPr>
          <p:cNvPicPr>
            <a:picLocks noGrp="1" noChangeAspect="1"/>
          </p:cNvPicPr>
          <p:nvPr>
            <p:ph type="pic" idx="1"/>
          </p:nvPr>
        </p:nvPicPr>
        <p:blipFill>
          <a:blip r:embed="rId3"/>
          <a:srcRect l="21283" r="21283"/>
          <a:stretch>
            <a:fillRect/>
          </a:stretch>
        </p:blipFill>
        <p:spPr>
          <a:xfrm>
            <a:off x="0" y="0"/>
            <a:ext cx="8102651" cy="6857999"/>
          </a:xfrm>
        </p:spPr>
      </p:pic>
      <p:sp>
        <p:nvSpPr>
          <p:cNvPr id="5" name="Text Placeholder 4">
            <a:extLst>
              <a:ext uri="{FF2B5EF4-FFF2-40B4-BE49-F238E27FC236}">
                <a16:creationId xmlns:a16="http://schemas.microsoft.com/office/drawing/2014/main" id="{76038826-D568-8B42-9DB3-A2AD9CD2A36F}"/>
              </a:ext>
            </a:extLst>
          </p:cNvPr>
          <p:cNvSpPr>
            <a:spLocks noGrp="1"/>
          </p:cNvSpPr>
          <p:nvPr>
            <p:ph type="body" sz="half" idx="2"/>
          </p:nvPr>
        </p:nvSpPr>
        <p:spPr/>
        <p:txBody>
          <a:bodyPr>
            <a:normAutofit fontScale="92500"/>
          </a:bodyPr>
          <a:lstStyle/>
          <a:p>
            <a:pPr lvl="0">
              <a:lnSpc>
                <a:spcPct val="100000"/>
              </a:lnSpc>
            </a:pPr>
            <a:r>
              <a:rPr lang="en-US" sz="2300" b="1" dirty="0"/>
              <a:t>Self-efficacy: </a:t>
            </a:r>
            <a:r>
              <a:rPr lang="en-AU" sz="2300" dirty="0"/>
              <a:t>An individual's belief in his or her capacity to execute </a:t>
            </a:r>
            <a:r>
              <a:rPr lang="en-AU" sz="2300" dirty="0" err="1"/>
              <a:t>behaviors</a:t>
            </a:r>
            <a:r>
              <a:rPr lang="en-AU" sz="2300" dirty="0"/>
              <a:t> necessary to complete specific tasks </a:t>
            </a:r>
            <a:r>
              <a:rPr lang="en-US" sz="2300" dirty="0"/>
              <a:t>(Bandura, 1977). </a:t>
            </a:r>
          </a:p>
          <a:p>
            <a:pPr lvl="0">
              <a:lnSpc>
                <a:spcPct val="100000"/>
              </a:lnSpc>
            </a:pPr>
            <a:endParaRPr lang="en-US" dirty="0"/>
          </a:p>
          <a:p>
            <a:r>
              <a:rPr lang="en-US" sz="1200" dirty="0"/>
              <a:t>PS Check us out </a:t>
            </a:r>
            <a:r>
              <a:rPr lang="en-US" sz="1200" dirty="0" err="1"/>
              <a:t>facebook.com</a:t>
            </a:r>
            <a:r>
              <a:rPr lang="en-US" sz="1200" dirty="0"/>
              <a:t>/</a:t>
            </a:r>
            <a:r>
              <a:rPr lang="en-US" sz="1200" dirty="0" err="1"/>
              <a:t>quartedquartet</a:t>
            </a:r>
            <a:endParaRPr lang="en-US" sz="1200" dirty="0"/>
          </a:p>
        </p:txBody>
      </p:sp>
      <p:sp>
        <p:nvSpPr>
          <p:cNvPr id="13" name="Up Arrow 12">
            <a:extLst>
              <a:ext uri="{FF2B5EF4-FFF2-40B4-BE49-F238E27FC236}">
                <a16:creationId xmlns:a16="http://schemas.microsoft.com/office/drawing/2014/main" id="{6F5B1D72-A2A4-D04D-A387-AD72604C3E98}"/>
              </a:ext>
            </a:extLst>
          </p:cNvPr>
          <p:cNvSpPr/>
          <p:nvPr/>
        </p:nvSpPr>
        <p:spPr>
          <a:xfrm rot="10800000">
            <a:off x="2483893" y="767495"/>
            <a:ext cx="341194" cy="63045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Up Arrow 13">
            <a:extLst>
              <a:ext uri="{FF2B5EF4-FFF2-40B4-BE49-F238E27FC236}">
                <a16:creationId xmlns:a16="http://schemas.microsoft.com/office/drawing/2014/main" id="{7C23A873-8534-2749-8837-CF0FE0CBF247}"/>
              </a:ext>
            </a:extLst>
          </p:cNvPr>
          <p:cNvSpPr/>
          <p:nvPr/>
        </p:nvSpPr>
        <p:spPr>
          <a:xfrm rot="1650377">
            <a:off x="2951389" y="3095982"/>
            <a:ext cx="341194" cy="63045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Up Arrow 14">
            <a:extLst>
              <a:ext uri="{FF2B5EF4-FFF2-40B4-BE49-F238E27FC236}">
                <a16:creationId xmlns:a16="http://schemas.microsoft.com/office/drawing/2014/main" id="{5196C511-46DE-6841-AE82-4B3066DEA8B4}"/>
              </a:ext>
            </a:extLst>
          </p:cNvPr>
          <p:cNvSpPr/>
          <p:nvPr/>
        </p:nvSpPr>
        <p:spPr>
          <a:xfrm rot="12580875">
            <a:off x="5002613" y="724379"/>
            <a:ext cx="341194" cy="63045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354093-1B2B-094A-AC02-FCB692563274}"/>
              </a:ext>
            </a:extLst>
          </p:cNvPr>
          <p:cNvSpPr/>
          <p:nvPr/>
        </p:nvSpPr>
        <p:spPr>
          <a:xfrm>
            <a:off x="2060812" y="313899"/>
            <a:ext cx="1201003" cy="6141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a:t>
            </a:r>
          </a:p>
        </p:txBody>
      </p:sp>
      <p:sp>
        <p:nvSpPr>
          <p:cNvPr id="17" name="Rectangle 16">
            <a:extLst>
              <a:ext uri="{FF2B5EF4-FFF2-40B4-BE49-F238E27FC236}">
                <a16:creationId xmlns:a16="http://schemas.microsoft.com/office/drawing/2014/main" id="{97B1CD2E-1C95-374B-8371-24E9C31488BA}"/>
              </a:ext>
            </a:extLst>
          </p:cNvPr>
          <p:cNvSpPr/>
          <p:nvPr/>
        </p:nvSpPr>
        <p:spPr>
          <a:xfrm>
            <a:off x="5015768" y="262630"/>
            <a:ext cx="1851119" cy="71668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My cello that was the stress trigger to my shoulder</a:t>
            </a:r>
            <a:endParaRPr lang="en-US" sz="1600" dirty="0"/>
          </a:p>
        </p:txBody>
      </p:sp>
      <p:sp>
        <p:nvSpPr>
          <p:cNvPr id="18" name="Rectangle 17">
            <a:extLst>
              <a:ext uri="{FF2B5EF4-FFF2-40B4-BE49-F238E27FC236}">
                <a16:creationId xmlns:a16="http://schemas.microsoft.com/office/drawing/2014/main" id="{F6745273-CA96-B240-A8C5-C42DFCB49687}"/>
              </a:ext>
            </a:extLst>
          </p:cNvPr>
          <p:cNvSpPr/>
          <p:nvPr/>
        </p:nvSpPr>
        <p:spPr>
          <a:xfrm>
            <a:off x="1850748" y="3611435"/>
            <a:ext cx="2216285" cy="16702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 shoulder that caused multiple existential crises before realizing I was a musician of worth outside of my instrument </a:t>
            </a:r>
          </a:p>
        </p:txBody>
      </p:sp>
    </p:spTree>
    <p:extLst>
      <p:ext uri="{BB962C8B-B14F-4D97-AF65-F5344CB8AC3E}">
        <p14:creationId xmlns:p14="http://schemas.microsoft.com/office/powerpoint/2010/main" val="118026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338F3B2E-85CC-634C-9B4C-593158688B82}"/>
              </a:ext>
            </a:extLst>
          </p:cNvPr>
          <p:cNvGraphicFramePr>
            <a:graphicFrameLocks noGrp="1"/>
          </p:cNvGraphicFramePr>
          <p:nvPr>
            <p:ph idx="4294967295"/>
            <p:extLst>
              <p:ext uri="{D42A27DB-BD31-4B8C-83A1-F6EECF244321}">
                <p14:modId xmlns:p14="http://schemas.microsoft.com/office/powerpoint/2010/main" val="674146425"/>
              </p:ext>
            </p:extLst>
          </p:nvPr>
        </p:nvGraphicFramePr>
        <p:xfrm>
          <a:off x="3491346" y="601662"/>
          <a:ext cx="7597775" cy="5654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406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9F21D33-7C72-4D9D-AB31-56CD5D229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E0E81C-8BCE-4340-8DBA-D04EC9BC8ABA}"/>
              </a:ext>
            </a:extLst>
          </p:cNvPr>
          <p:cNvSpPr>
            <a:spLocks noGrp="1"/>
          </p:cNvSpPr>
          <p:nvPr>
            <p:ph type="title"/>
          </p:nvPr>
        </p:nvSpPr>
        <p:spPr>
          <a:xfrm>
            <a:off x="8466230" y="2274276"/>
            <a:ext cx="3229574" cy="3821723"/>
          </a:xfrm>
        </p:spPr>
        <p:txBody>
          <a:bodyPr anchor="t">
            <a:normAutofit/>
          </a:bodyPr>
          <a:lstStyle/>
          <a:p>
            <a:r>
              <a:rPr lang="en-US" sz="3400" dirty="0"/>
              <a:t>The primary teachers’ musical world</a:t>
            </a:r>
          </a:p>
        </p:txBody>
      </p:sp>
      <p:cxnSp>
        <p:nvCxnSpPr>
          <p:cNvPr id="15" name="Straight Connector 14">
            <a:extLst>
              <a:ext uri="{FF2B5EF4-FFF2-40B4-BE49-F238E27FC236}">
                <a16:creationId xmlns:a16="http://schemas.microsoft.com/office/drawing/2014/main" id="{82F133EB-00E6-4683-85DC-CDF9651642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66230" y="2050626"/>
            <a:ext cx="322783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1" name="Content Placeholder 5">
            <a:extLst>
              <a:ext uri="{FF2B5EF4-FFF2-40B4-BE49-F238E27FC236}">
                <a16:creationId xmlns:a16="http://schemas.microsoft.com/office/drawing/2014/main" id="{012D1421-3AC2-4DAD-88F9-4446272B4D3F}"/>
              </a:ext>
            </a:extLst>
          </p:cNvPr>
          <p:cNvGraphicFramePr>
            <a:graphicFrameLocks noGrp="1"/>
          </p:cNvGraphicFramePr>
          <p:nvPr>
            <p:ph idx="1"/>
            <p:extLst>
              <p:ext uri="{D42A27DB-BD31-4B8C-83A1-F6EECF244321}">
                <p14:modId xmlns:p14="http://schemas.microsoft.com/office/powerpoint/2010/main" val="4144612080"/>
              </p:ext>
            </p:extLst>
          </p:nvPr>
        </p:nvGraphicFramePr>
        <p:xfrm>
          <a:off x="642938" y="642938"/>
          <a:ext cx="718820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99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93AB-700E-AE47-B517-6F22CC40B80B}"/>
              </a:ext>
            </a:extLst>
          </p:cNvPr>
          <p:cNvSpPr>
            <a:spLocks noGrp="1"/>
          </p:cNvSpPr>
          <p:nvPr>
            <p:ph type="title"/>
          </p:nvPr>
        </p:nvSpPr>
        <p:spPr/>
        <p:txBody>
          <a:bodyPr/>
          <a:lstStyle/>
          <a:p>
            <a:r>
              <a:rPr lang="en-US" dirty="0"/>
              <a:t>Two issues:</a:t>
            </a:r>
          </a:p>
        </p:txBody>
      </p:sp>
      <p:graphicFrame>
        <p:nvGraphicFramePr>
          <p:cNvPr id="4" name="Content Placeholder 3">
            <a:extLst>
              <a:ext uri="{FF2B5EF4-FFF2-40B4-BE49-F238E27FC236}">
                <a16:creationId xmlns:a16="http://schemas.microsoft.com/office/drawing/2014/main" id="{6DDADEB0-D05B-494B-BA90-02A135256436}"/>
              </a:ext>
            </a:extLst>
          </p:cNvPr>
          <p:cNvGraphicFramePr>
            <a:graphicFrameLocks noGrp="1"/>
          </p:cNvGraphicFramePr>
          <p:nvPr>
            <p:ph idx="1"/>
            <p:extLst>
              <p:ext uri="{D42A27DB-BD31-4B8C-83A1-F6EECF244321}">
                <p14:modId xmlns:p14="http://schemas.microsoft.com/office/powerpoint/2010/main" val="2511453066"/>
              </p:ext>
            </p:extLst>
          </p:nvPr>
        </p:nvGraphicFramePr>
        <p:xfrm>
          <a:off x="2933700" y="2129061"/>
          <a:ext cx="8770938" cy="3851256"/>
        </p:xfrm>
        <a:graphic>
          <a:graphicData uri="http://schemas.openxmlformats.org/drawingml/2006/table">
            <a:tbl>
              <a:tblPr firstRow="1" bandRow="1">
                <a:tableStyleId>{5C22544A-7EE6-4342-B048-85BDC9FD1C3A}</a:tableStyleId>
              </a:tblPr>
              <a:tblGrid>
                <a:gridCol w="4385469">
                  <a:extLst>
                    <a:ext uri="{9D8B030D-6E8A-4147-A177-3AD203B41FA5}">
                      <a16:colId xmlns:a16="http://schemas.microsoft.com/office/drawing/2014/main" val="1313661962"/>
                    </a:ext>
                  </a:extLst>
                </a:gridCol>
                <a:gridCol w="4385469">
                  <a:extLst>
                    <a:ext uri="{9D8B030D-6E8A-4147-A177-3AD203B41FA5}">
                      <a16:colId xmlns:a16="http://schemas.microsoft.com/office/drawing/2014/main" val="2126719336"/>
                    </a:ext>
                  </a:extLst>
                </a:gridCol>
              </a:tblGrid>
              <a:tr h="1925628">
                <a:tc>
                  <a:txBody>
                    <a:bodyPr/>
                    <a:lstStyle/>
                    <a:p>
                      <a:r>
                        <a:rPr lang="en-US" sz="2800" dirty="0"/>
                        <a:t>Teachers are time-poor</a:t>
                      </a:r>
                    </a:p>
                  </a:txBody>
                  <a:tcPr marL="180000" marR="180000" marT="180000" marB="180000">
                    <a:solidFill>
                      <a:schemeClr val="accent4">
                        <a:lumMod val="60000"/>
                        <a:lumOff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AU" dirty="0">
                        <a:solidFill>
                          <a:schemeClr val="tx1">
                            <a:lumMod val="65000"/>
                            <a:lumOff val="35000"/>
                          </a:schemeClr>
                        </a:solidFill>
                      </a:endParaRPr>
                    </a:p>
                  </a:txBody>
                  <a:tcPr marL="180000" marR="180000" marT="180000" marB="180000">
                    <a:solidFill>
                      <a:schemeClr val="accent2">
                        <a:lumMod val="40000"/>
                        <a:lumOff val="60000"/>
                      </a:schemeClr>
                    </a:solidFill>
                  </a:tcPr>
                </a:tc>
                <a:extLst>
                  <a:ext uri="{0D108BD9-81ED-4DB2-BD59-A6C34878D82A}">
                    <a16:rowId xmlns:a16="http://schemas.microsoft.com/office/drawing/2014/main" val="3080043980"/>
                  </a:ext>
                </a:extLst>
              </a:tr>
              <a:tr h="1925628">
                <a:tc>
                  <a:txBody>
                    <a:bodyPr/>
                    <a:lstStyle/>
                    <a:p>
                      <a:r>
                        <a:rPr lang="en-US" sz="2800" b="1" dirty="0">
                          <a:solidFill>
                            <a:schemeClr val="bg1"/>
                          </a:solidFill>
                        </a:rPr>
                        <a:t>Professional Development is not being delivered by “someone like us”</a:t>
                      </a:r>
                    </a:p>
                  </a:txBody>
                  <a:tcPr marL="180000" marR="180000" marT="180000" marB="180000">
                    <a:solidFill>
                      <a:schemeClr val="accent4">
                        <a:lumMod val="60000"/>
                        <a:lumOff val="40000"/>
                      </a:schemeClr>
                    </a:solidFill>
                  </a:tcPr>
                </a:tc>
                <a:tc>
                  <a:txBody>
                    <a:bodyPr/>
                    <a:lstStyle/>
                    <a:p>
                      <a:pPr marL="285750" indent="-285750">
                        <a:buFont typeface="Wingdings" pitchFamily="2" charset="2"/>
                        <a:buChar char="ü"/>
                      </a:pPr>
                      <a:endParaRPr lang="en-US" b="1" dirty="0">
                        <a:solidFill>
                          <a:schemeClr val="tx1">
                            <a:lumMod val="65000"/>
                            <a:lumOff val="35000"/>
                          </a:schemeClr>
                        </a:solidFill>
                      </a:endParaRPr>
                    </a:p>
                  </a:txBody>
                  <a:tcPr marL="180000" marR="180000" marT="180000" marB="180000">
                    <a:solidFill>
                      <a:schemeClr val="accent2">
                        <a:lumMod val="40000"/>
                        <a:lumOff val="60000"/>
                      </a:schemeClr>
                    </a:solidFill>
                  </a:tcPr>
                </a:tc>
                <a:extLst>
                  <a:ext uri="{0D108BD9-81ED-4DB2-BD59-A6C34878D82A}">
                    <a16:rowId xmlns:a16="http://schemas.microsoft.com/office/drawing/2014/main" val="710320776"/>
                  </a:ext>
                </a:extLst>
              </a:tr>
            </a:tbl>
          </a:graphicData>
        </a:graphic>
      </p:graphicFrame>
    </p:spTree>
    <p:extLst>
      <p:ext uri="{BB962C8B-B14F-4D97-AF65-F5344CB8AC3E}">
        <p14:creationId xmlns:p14="http://schemas.microsoft.com/office/powerpoint/2010/main" val="4138688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93AB-700E-AE47-B517-6F22CC40B80B}"/>
              </a:ext>
            </a:extLst>
          </p:cNvPr>
          <p:cNvSpPr>
            <a:spLocks noGrp="1"/>
          </p:cNvSpPr>
          <p:nvPr>
            <p:ph type="title"/>
          </p:nvPr>
        </p:nvSpPr>
        <p:spPr/>
        <p:txBody>
          <a:bodyPr/>
          <a:lstStyle/>
          <a:p>
            <a:r>
              <a:rPr lang="en-US" dirty="0"/>
              <a:t>Enter: Traffic Tunes</a:t>
            </a:r>
            <a:br>
              <a:rPr lang="en-US" dirty="0"/>
            </a:br>
            <a:r>
              <a:rPr lang="en-US" sz="2000" dirty="0"/>
              <a:t>Let’s get teachers singing!</a:t>
            </a:r>
            <a:endParaRPr lang="en-US" dirty="0"/>
          </a:p>
        </p:txBody>
      </p:sp>
      <p:graphicFrame>
        <p:nvGraphicFramePr>
          <p:cNvPr id="4" name="Content Placeholder 3">
            <a:extLst>
              <a:ext uri="{FF2B5EF4-FFF2-40B4-BE49-F238E27FC236}">
                <a16:creationId xmlns:a16="http://schemas.microsoft.com/office/drawing/2014/main" id="{6DDADEB0-D05B-494B-BA90-02A135256436}"/>
              </a:ext>
            </a:extLst>
          </p:cNvPr>
          <p:cNvGraphicFramePr>
            <a:graphicFrameLocks noGrp="1"/>
          </p:cNvGraphicFramePr>
          <p:nvPr>
            <p:ph idx="1"/>
            <p:extLst>
              <p:ext uri="{D42A27DB-BD31-4B8C-83A1-F6EECF244321}">
                <p14:modId xmlns:p14="http://schemas.microsoft.com/office/powerpoint/2010/main" val="3608484099"/>
              </p:ext>
            </p:extLst>
          </p:nvPr>
        </p:nvGraphicFramePr>
        <p:xfrm>
          <a:off x="2933700" y="2129061"/>
          <a:ext cx="8770938" cy="3931548"/>
        </p:xfrm>
        <a:graphic>
          <a:graphicData uri="http://schemas.openxmlformats.org/drawingml/2006/table">
            <a:tbl>
              <a:tblPr firstRow="1" bandRow="1">
                <a:tableStyleId>{5C22544A-7EE6-4342-B048-85BDC9FD1C3A}</a:tableStyleId>
              </a:tblPr>
              <a:tblGrid>
                <a:gridCol w="4385469">
                  <a:extLst>
                    <a:ext uri="{9D8B030D-6E8A-4147-A177-3AD203B41FA5}">
                      <a16:colId xmlns:a16="http://schemas.microsoft.com/office/drawing/2014/main" val="1313661962"/>
                    </a:ext>
                  </a:extLst>
                </a:gridCol>
                <a:gridCol w="4385469">
                  <a:extLst>
                    <a:ext uri="{9D8B030D-6E8A-4147-A177-3AD203B41FA5}">
                      <a16:colId xmlns:a16="http://schemas.microsoft.com/office/drawing/2014/main" val="2126719336"/>
                    </a:ext>
                  </a:extLst>
                </a:gridCol>
              </a:tblGrid>
              <a:tr h="1925628">
                <a:tc>
                  <a:txBody>
                    <a:bodyPr/>
                    <a:lstStyle/>
                    <a:p>
                      <a:r>
                        <a:rPr lang="en-US" sz="2800" dirty="0"/>
                        <a:t>Teachers are time-poor</a:t>
                      </a:r>
                    </a:p>
                  </a:txBody>
                  <a:tcPr marL="180000" marR="180000" marT="180000" marB="180000">
                    <a:solidFill>
                      <a:schemeClr val="accent4">
                        <a:lumMod val="60000"/>
                        <a:lumOff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AU" dirty="0">
                          <a:solidFill>
                            <a:schemeClr val="tx1">
                              <a:lumMod val="65000"/>
                              <a:lumOff val="35000"/>
                            </a:schemeClr>
                          </a:solidFill>
                        </a:rPr>
                        <a:t>Capitalise on driving time (time which cannot be spent marking papers or lesson planning)</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AU" dirty="0">
                          <a:solidFill>
                            <a:schemeClr val="tx1">
                              <a:lumMod val="65000"/>
                              <a:lumOff val="35000"/>
                            </a:schemeClr>
                          </a:solidFill>
                        </a:rPr>
                        <a:t>Simple tune that can be taught in class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AU" dirty="0">
                          <a:solidFill>
                            <a:schemeClr val="tx1">
                              <a:lumMod val="65000"/>
                              <a:lumOff val="35000"/>
                            </a:schemeClr>
                          </a:solidFill>
                        </a:rPr>
                        <a:t>Track is structured to be useful on multiple </a:t>
                      </a:r>
                      <a:r>
                        <a:rPr lang="en-AU" dirty="0" err="1">
                          <a:solidFill>
                            <a:schemeClr val="tx1">
                              <a:lumMod val="65000"/>
                              <a:lumOff val="35000"/>
                            </a:schemeClr>
                          </a:solidFill>
                        </a:rPr>
                        <a:t>listenings</a:t>
                      </a:r>
                      <a:endParaRPr lang="en-AU" dirty="0">
                        <a:solidFill>
                          <a:schemeClr val="tx1">
                            <a:lumMod val="65000"/>
                            <a:lumOff val="35000"/>
                          </a:schemeClr>
                        </a:solidFill>
                      </a:endParaRPr>
                    </a:p>
                  </a:txBody>
                  <a:tcPr marL="180000" marR="180000" marT="180000" marB="180000">
                    <a:solidFill>
                      <a:schemeClr val="accent2">
                        <a:lumMod val="40000"/>
                        <a:lumOff val="60000"/>
                      </a:schemeClr>
                    </a:solidFill>
                  </a:tcPr>
                </a:tc>
                <a:extLst>
                  <a:ext uri="{0D108BD9-81ED-4DB2-BD59-A6C34878D82A}">
                    <a16:rowId xmlns:a16="http://schemas.microsoft.com/office/drawing/2014/main" val="3080043980"/>
                  </a:ext>
                </a:extLst>
              </a:tr>
              <a:tr h="1925628">
                <a:tc>
                  <a:txBody>
                    <a:bodyPr/>
                    <a:lstStyle/>
                    <a:p>
                      <a:r>
                        <a:rPr lang="en-US" sz="2800" b="1" dirty="0">
                          <a:solidFill>
                            <a:schemeClr val="bg1"/>
                          </a:solidFill>
                        </a:rPr>
                        <a:t>Professional Development is not being delivered by “someone like us”</a:t>
                      </a:r>
                    </a:p>
                  </a:txBody>
                  <a:tcPr marL="180000" marR="180000" marT="180000" marB="180000">
                    <a:solidFill>
                      <a:schemeClr val="accent4">
                        <a:lumMod val="60000"/>
                        <a:lumOff val="40000"/>
                      </a:schemeClr>
                    </a:solidFill>
                  </a:tcPr>
                </a:tc>
                <a:tc>
                  <a:txBody>
                    <a:bodyPr/>
                    <a:lstStyle/>
                    <a:p>
                      <a:pPr marL="285750" indent="-285750">
                        <a:buFont typeface="Wingdings" pitchFamily="2" charset="2"/>
                        <a:buChar char="ü"/>
                      </a:pPr>
                      <a:r>
                        <a:rPr lang="en-US" b="1" dirty="0">
                          <a:solidFill>
                            <a:schemeClr val="tx1">
                              <a:lumMod val="65000"/>
                              <a:lumOff val="35000"/>
                            </a:schemeClr>
                          </a:solidFill>
                        </a:rPr>
                        <a:t>Untrained singer voice</a:t>
                      </a:r>
                    </a:p>
                    <a:p>
                      <a:pPr marL="285750" indent="-285750">
                        <a:buFont typeface="Wingdings" pitchFamily="2" charset="2"/>
                        <a:buChar char="ü"/>
                      </a:pPr>
                      <a:r>
                        <a:rPr lang="en-US" b="1" dirty="0">
                          <a:solidFill>
                            <a:schemeClr val="tx1">
                              <a:lumMod val="65000"/>
                              <a:lumOff val="35000"/>
                            </a:schemeClr>
                          </a:solidFill>
                        </a:rPr>
                        <a:t>Single-octave range</a:t>
                      </a:r>
                    </a:p>
                    <a:p>
                      <a:pPr marL="285750" indent="-285750">
                        <a:buFont typeface="Wingdings" pitchFamily="2" charset="2"/>
                        <a:buChar char="ü"/>
                      </a:pPr>
                      <a:r>
                        <a:rPr lang="en-US" b="1" dirty="0">
                          <a:solidFill>
                            <a:schemeClr val="tx1">
                              <a:lumMod val="65000"/>
                              <a:lumOff val="35000"/>
                            </a:schemeClr>
                          </a:solidFill>
                        </a:rPr>
                        <a:t>Very little technical music language</a:t>
                      </a:r>
                    </a:p>
                    <a:p>
                      <a:pPr marL="285750" indent="-285750">
                        <a:buFont typeface="Wingdings" pitchFamily="2" charset="2"/>
                        <a:buChar char="ü"/>
                      </a:pPr>
                      <a:r>
                        <a:rPr lang="en-US" b="1" dirty="0">
                          <a:solidFill>
                            <a:schemeClr val="tx1">
                              <a:lumMod val="65000"/>
                              <a:lumOff val="35000"/>
                            </a:schemeClr>
                          </a:solidFill>
                        </a:rPr>
                        <a:t>Rounds remove the barrier of requiring accompaniment</a:t>
                      </a:r>
                    </a:p>
                  </a:txBody>
                  <a:tcPr marL="180000" marR="180000" marT="180000" marB="180000">
                    <a:solidFill>
                      <a:schemeClr val="accent2">
                        <a:lumMod val="40000"/>
                        <a:lumOff val="60000"/>
                      </a:schemeClr>
                    </a:solidFill>
                  </a:tcPr>
                </a:tc>
                <a:extLst>
                  <a:ext uri="{0D108BD9-81ED-4DB2-BD59-A6C34878D82A}">
                    <a16:rowId xmlns:a16="http://schemas.microsoft.com/office/drawing/2014/main" val="710320776"/>
                  </a:ext>
                </a:extLst>
              </a:tr>
            </a:tbl>
          </a:graphicData>
        </a:graphic>
      </p:graphicFrame>
    </p:spTree>
    <p:extLst>
      <p:ext uri="{BB962C8B-B14F-4D97-AF65-F5344CB8AC3E}">
        <p14:creationId xmlns:p14="http://schemas.microsoft.com/office/powerpoint/2010/main" val="178276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903B6E5-AF4C-174B-A47F-C9ECAD13FB97}"/>
              </a:ext>
            </a:extLst>
          </p:cNvPr>
          <p:cNvGraphicFramePr/>
          <p:nvPr>
            <p:extLst>
              <p:ext uri="{D42A27DB-BD31-4B8C-83A1-F6EECF244321}">
                <p14:modId xmlns:p14="http://schemas.microsoft.com/office/powerpoint/2010/main" val="1187889349"/>
              </p:ext>
            </p:extLst>
          </p:nvPr>
        </p:nvGraphicFramePr>
        <p:xfrm>
          <a:off x="422564" y="2005445"/>
          <a:ext cx="11346872" cy="2847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CFAC2BC3-3A5D-084C-B0C8-2253C8DD552B}"/>
              </a:ext>
            </a:extLst>
          </p:cNvPr>
          <p:cNvGraphicFramePr/>
          <p:nvPr>
            <p:extLst>
              <p:ext uri="{D42A27DB-BD31-4B8C-83A1-F6EECF244321}">
                <p14:modId xmlns:p14="http://schemas.microsoft.com/office/powerpoint/2010/main" val="1673271067"/>
              </p:ext>
            </p:extLst>
          </p:nvPr>
        </p:nvGraphicFramePr>
        <p:xfrm>
          <a:off x="394856" y="719666"/>
          <a:ext cx="11346872" cy="18988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7BAC0A44-C476-054F-8E43-F955CC3491B1}"/>
              </a:ext>
            </a:extLst>
          </p:cNvPr>
          <p:cNvGraphicFramePr/>
          <p:nvPr>
            <p:extLst>
              <p:ext uri="{D42A27DB-BD31-4B8C-83A1-F6EECF244321}">
                <p14:modId xmlns:p14="http://schemas.microsoft.com/office/powerpoint/2010/main" val="429617487"/>
              </p:ext>
            </p:extLst>
          </p:nvPr>
        </p:nvGraphicFramePr>
        <p:xfrm>
          <a:off x="450272" y="3769206"/>
          <a:ext cx="11346872" cy="284710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8160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CECCE-81A6-F449-B034-3E6963A07EC4}"/>
              </a:ext>
            </a:extLst>
          </p:cNvPr>
          <p:cNvPicPr>
            <a:picLocks noChangeAspect="1"/>
          </p:cNvPicPr>
          <p:nvPr/>
        </p:nvPicPr>
        <p:blipFill>
          <a:blip r:embed="rId3"/>
          <a:stretch>
            <a:fillRect/>
          </a:stretch>
        </p:blipFill>
        <p:spPr>
          <a:xfrm>
            <a:off x="609600" y="0"/>
            <a:ext cx="10972800" cy="6858000"/>
          </a:xfrm>
          <a:prstGeom prst="rect">
            <a:avLst/>
          </a:prstGeom>
        </p:spPr>
      </p:pic>
      <p:sp>
        <p:nvSpPr>
          <p:cNvPr id="3" name="Oval 2">
            <a:extLst>
              <a:ext uri="{FF2B5EF4-FFF2-40B4-BE49-F238E27FC236}">
                <a16:creationId xmlns:a16="http://schemas.microsoft.com/office/drawing/2014/main" id="{1EBBF74E-36F5-9149-A263-A53C338C6D77}"/>
              </a:ext>
            </a:extLst>
          </p:cNvPr>
          <p:cNvSpPr/>
          <p:nvPr/>
        </p:nvSpPr>
        <p:spPr>
          <a:xfrm>
            <a:off x="949842" y="170121"/>
            <a:ext cx="4132521" cy="701749"/>
          </a:xfrm>
          <a:custGeom>
            <a:avLst/>
            <a:gdLst>
              <a:gd name="connsiteX0" fmla="*/ 0 w 4132521"/>
              <a:gd name="connsiteY0" fmla="*/ 350875 h 701749"/>
              <a:gd name="connsiteX1" fmla="*/ 2066261 w 4132521"/>
              <a:gd name="connsiteY1" fmla="*/ 0 h 701749"/>
              <a:gd name="connsiteX2" fmla="*/ 4132522 w 4132521"/>
              <a:gd name="connsiteY2" fmla="*/ 350875 h 701749"/>
              <a:gd name="connsiteX3" fmla="*/ 2066261 w 4132521"/>
              <a:gd name="connsiteY3" fmla="*/ 701750 h 701749"/>
              <a:gd name="connsiteX4" fmla="*/ 0 w 4132521"/>
              <a:gd name="connsiteY4" fmla="*/ 350875 h 70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2521" h="701749" extrusionOk="0">
                <a:moveTo>
                  <a:pt x="0" y="350875"/>
                </a:moveTo>
                <a:cubicBezTo>
                  <a:pt x="-120854" y="82547"/>
                  <a:pt x="883306" y="15685"/>
                  <a:pt x="2066261" y="0"/>
                </a:cubicBezTo>
                <a:cubicBezTo>
                  <a:pt x="3213746" y="1331"/>
                  <a:pt x="4121966" y="157428"/>
                  <a:pt x="4132522" y="350875"/>
                </a:cubicBezTo>
                <a:cubicBezTo>
                  <a:pt x="4068114" y="607556"/>
                  <a:pt x="3179153" y="858021"/>
                  <a:pt x="2066261" y="701750"/>
                </a:cubicBezTo>
                <a:cubicBezTo>
                  <a:pt x="921739" y="699913"/>
                  <a:pt x="13608" y="551160"/>
                  <a:pt x="0" y="350875"/>
                </a:cubicBezTo>
                <a:close/>
              </a:path>
            </a:pathLst>
          </a:custGeom>
          <a:noFill/>
          <a:ln w="38100">
            <a:solidFill>
              <a:srgbClr val="00B0F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89914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8189-1FFC-094B-919E-664D461CB62B}"/>
              </a:ext>
            </a:extLst>
          </p:cNvPr>
          <p:cNvSpPr>
            <a:spLocks noGrp="1"/>
          </p:cNvSpPr>
          <p:nvPr>
            <p:ph type="title"/>
          </p:nvPr>
        </p:nvSpPr>
        <p:spPr>
          <a:xfrm>
            <a:off x="3166138" y="4282834"/>
            <a:ext cx="5859724" cy="851290"/>
          </a:xfrm>
        </p:spPr>
        <p:txBody>
          <a:bodyPr>
            <a:normAutofit fontScale="90000"/>
          </a:bodyPr>
          <a:lstStyle/>
          <a:p>
            <a:r>
              <a:rPr lang="en-US" dirty="0"/>
              <a:t>Tada!</a:t>
            </a:r>
            <a:br>
              <a:rPr lang="en-US" dirty="0"/>
            </a:br>
            <a:endParaRPr lang="en-US" dirty="0"/>
          </a:p>
        </p:txBody>
      </p:sp>
      <p:sp>
        <p:nvSpPr>
          <p:cNvPr id="5" name="TextBox 4">
            <a:extLst>
              <a:ext uri="{FF2B5EF4-FFF2-40B4-BE49-F238E27FC236}">
                <a16:creationId xmlns:a16="http://schemas.microsoft.com/office/drawing/2014/main" id="{B96D7478-D5A3-4D4A-A4B0-C3212881112F}"/>
              </a:ext>
            </a:extLst>
          </p:cNvPr>
          <p:cNvSpPr txBox="1"/>
          <p:nvPr/>
        </p:nvSpPr>
        <p:spPr>
          <a:xfrm>
            <a:off x="2937163" y="1731096"/>
            <a:ext cx="6317673" cy="1869743"/>
          </a:xfrm>
          <a:prstGeom prst="rect">
            <a:avLst/>
          </a:prstGeom>
          <a:noFill/>
        </p:spPr>
        <p:txBody>
          <a:bodyPr wrap="square" rtlCol="0">
            <a:spAutoFit/>
          </a:bodyPr>
          <a:lstStyle/>
          <a:p>
            <a:pPr marL="360000" indent="-457200"/>
            <a:r>
              <a:rPr lang="en-AU" sz="1050" dirty="0"/>
              <a:t>Bandura, A. (1977). Self-efficacy: Toward a unifying theory of </a:t>
            </a:r>
            <a:r>
              <a:rPr lang="en-AU" sz="1050" dirty="0" err="1"/>
              <a:t>behavioral</a:t>
            </a:r>
            <a:r>
              <a:rPr lang="en-AU" sz="1050" dirty="0"/>
              <a:t> change. </a:t>
            </a:r>
            <a:r>
              <a:rPr lang="en-AU" sz="1050" i="1" dirty="0"/>
              <a:t>Psychological Review, 84,</a:t>
            </a:r>
            <a:r>
              <a:rPr lang="en-AU" sz="1050" dirty="0"/>
              <a:t> 191-215.</a:t>
            </a:r>
          </a:p>
          <a:p>
            <a:pPr marL="360000" indent="-457200"/>
            <a:endParaRPr lang="en-AU" sz="1050" dirty="0"/>
          </a:p>
          <a:p>
            <a:pPr marL="360000" indent="-457200"/>
            <a:r>
              <a:rPr lang="en-AU" sz="1050" dirty="0"/>
              <a:t>de Vries, P. (2017). Self-efficacy and music teaching: Five narratives. </a:t>
            </a:r>
            <a:r>
              <a:rPr lang="en-AU" sz="1050" i="1" dirty="0"/>
              <a:t>International Journal of Education &amp; the Arts</a:t>
            </a:r>
            <a:r>
              <a:rPr lang="en-AU" sz="1050" dirty="0"/>
              <a:t>, </a:t>
            </a:r>
            <a:r>
              <a:rPr lang="en-AU" sz="1050" i="1" dirty="0"/>
              <a:t>18</a:t>
            </a:r>
            <a:r>
              <a:rPr lang="en-AU" sz="1050" dirty="0"/>
              <a:t>(4). Retrieved from http://</a:t>
            </a:r>
            <a:r>
              <a:rPr lang="en-AU" sz="1050" dirty="0" err="1"/>
              <a:t>www.ijea.org</a:t>
            </a:r>
            <a:r>
              <a:rPr lang="en-AU" sz="1050" dirty="0"/>
              <a:t>/v18n4/. </a:t>
            </a:r>
          </a:p>
          <a:p>
            <a:pPr marL="360000" indent="-457200"/>
            <a:endParaRPr lang="en-AU" sz="1050" dirty="0"/>
          </a:p>
          <a:p>
            <a:pPr marL="360000" indent="-457200"/>
            <a:r>
              <a:rPr lang="en-AU" sz="1050" dirty="0"/>
              <a:t>Snook, B., &amp; Buck, R. (2014). Artists in schools: “kick starting” or “kicking out” dance from New Zealand classrooms. </a:t>
            </a:r>
            <a:r>
              <a:rPr lang="en-AU" sz="1050" i="1" dirty="0"/>
              <a:t>Journal of Dance Education</a:t>
            </a:r>
            <a:r>
              <a:rPr lang="en-AU" sz="1050" dirty="0"/>
              <a:t>, 14(1), 18–26.</a:t>
            </a:r>
          </a:p>
          <a:p>
            <a:pPr marL="360000" indent="-457200"/>
            <a:endParaRPr lang="en-AU" sz="1050" dirty="0"/>
          </a:p>
          <a:p>
            <a:pPr marL="360000" indent="-457200"/>
            <a:r>
              <a:rPr lang="en-AU" sz="1050" dirty="0"/>
              <a:t>Russell-Bowie, D. (2009). What me? Teach music to my primary class? Challenges to teaching music in primary schools in five countries. </a:t>
            </a:r>
            <a:r>
              <a:rPr lang="en-AU" sz="1050" i="1" dirty="0"/>
              <a:t>Music Education Research</a:t>
            </a:r>
            <a:r>
              <a:rPr lang="en-AU" sz="1050" dirty="0"/>
              <a:t>, 11(1), 23-36. DOI: 10.1080/14613800802699549</a:t>
            </a:r>
            <a:endParaRPr lang="en-AU" sz="2800" dirty="0"/>
          </a:p>
        </p:txBody>
      </p:sp>
    </p:spTree>
    <p:extLst>
      <p:ext uri="{BB962C8B-B14F-4D97-AF65-F5344CB8AC3E}">
        <p14:creationId xmlns:p14="http://schemas.microsoft.com/office/powerpoint/2010/main" val="3608481519"/>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2777</TotalTime>
  <Words>1507</Words>
  <Application>Microsoft Macintosh PowerPoint</Application>
  <PresentationFormat>Widescreen</PresentationFormat>
  <Paragraphs>88</Paragraphs>
  <Slides>10</Slides>
  <Notes>10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Century Schoolbook</vt:lpstr>
      <vt:lpstr>Corbel</vt:lpstr>
      <vt:lpstr>Wingdings</vt:lpstr>
      <vt:lpstr>Feathered</vt:lpstr>
      <vt:lpstr>Traffic Tunes!</vt:lpstr>
      <vt:lpstr>An intro to self-efficacy</vt:lpstr>
      <vt:lpstr>PowerPoint Presentation</vt:lpstr>
      <vt:lpstr>The primary teachers’ musical world</vt:lpstr>
      <vt:lpstr>Two issues:</vt:lpstr>
      <vt:lpstr>Enter: Traffic Tunes Let’s get teachers singing!</vt:lpstr>
      <vt:lpstr>PowerPoint Presentation</vt:lpstr>
      <vt:lpstr>PowerPoint Presentation</vt:lpstr>
      <vt:lpstr>Tada!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Tunes!</dc:title>
  <dc:creator>Luis Cortez</dc:creator>
  <cp:lastModifiedBy>Luis Cortez</cp:lastModifiedBy>
  <cp:revision>17</cp:revision>
  <cp:lastPrinted>2019-11-28T11:15:42Z</cp:lastPrinted>
  <dcterms:created xsi:type="dcterms:W3CDTF">2019-11-28T09:11:59Z</dcterms:created>
  <dcterms:modified xsi:type="dcterms:W3CDTF">2019-11-30T22:59:48Z</dcterms:modified>
</cp:coreProperties>
</file>